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9311" r:id="rId4"/>
    <p:sldMasterId id="2147489324" r:id="rId5"/>
  </p:sldMasterIdLst>
  <p:notesMasterIdLst>
    <p:notesMasterId r:id="rId47"/>
  </p:notesMasterIdLst>
  <p:sldIdLst>
    <p:sldId id="453" r:id="rId6"/>
    <p:sldId id="564" r:id="rId7"/>
    <p:sldId id="329" r:id="rId8"/>
    <p:sldId id="335" r:id="rId9"/>
    <p:sldId id="333" r:id="rId10"/>
    <p:sldId id="294" r:id="rId11"/>
    <p:sldId id="464" r:id="rId12"/>
    <p:sldId id="457" r:id="rId13"/>
    <p:sldId id="460" r:id="rId14"/>
    <p:sldId id="458" r:id="rId15"/>
    <p:sldId id="568" r:id="rId16"/>
    <p:sldId id="561" r:id="rId17"/>
    <p:sldId id="563" r:id="rId18"/>
    <p:sldId id="562" r:id="rId19"/>
    <p:sldId id="571" r:id="rId20"/>
    <p:sldId id="472" r:id="rId21"/>
    <p:sldId id="567" r:id="rId22"/>
    <p:sldId id="572" r:id="rId23"/>
    <p:sldId id="573" r:id="rId24"/>
    <p:sldId id="465" r:id="rId25"/>
    <p:sldId id="554" r:id="rId26"/>
    <p:sldId id="581" r:id="rId27"/>
    <p:sldId id="582" r:id="rId28"/>
    <p:sldId id="559" r:id="rId29"/>
    <p:sldId id="560" r:id="rId30"/>
    <p:sldId id="557" r:id="rId31"/>
    <p:sldId id="556" r:id="rId32"/>
    <p:sldId id="570" r:id="rId33"/>
    <p:sldId id="577" r:id="rId34"/>
    <p:sldId id="585" r:id="rId35"/>
    <p:sldId id="575" r:id="rId36"/>
    <p:sldId id="565" r:id="rId37"/>
    <p:sldId id="576" r:id="rId38"/>
    <p:sldId id="468" r:id="rId39"/>
    <p:sldId id="461" r:id="rId40"/>
    <p:sldId id="566" r:id="rId41"/>
    <p:sldId id="466" r:id="rId42"/>
    <p:sldId id="578" r:id="rId43"/>
    <p:sldId id="580" r:id="rId44"/>
    <p:sldId id="583" r:id="rId45"/>
    <p:sldId id="452" r:id="rId46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1225" indent="3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66838" indent="47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2450" indent="6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CCFFFF"/>
    <a:srgbClr val="0000FF"/>
    <a:srgbClr val="CC0000"/>
    <a:srgbClr val="FFFF00"/>
    <a:srgbClr val="CCFFCC"/>
    <a:srgbClr val="E5FEFF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>
      <p:cViewPr varScale="1">
        <p:scale>
          <a:sx n="91" d="100"/>
          <a:sy n="91" d="100"/>
        </p:scale>
        <p:origin x="112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vis, James" userId="3d7a4d43-37b9-45c1-a37f-91c7c28ca3a3" providerId="ADAL" clId="{9721FA63-4B92-4083-9A22-8821C9B00770}"/>
    <pc:docChg chg="custSel addSld modSld">
      <pc:chgData name="Travis, James" userId="3d7a4d43-37b9-45c1-a37f-91c7c28ca3a3" providerId="ADAL" clId="{9721FA63-4B92-4083-9A22-8821C9B00770}" dt="2023-01-17T19:49:13.126" v="131" actId="20577"/>
      <pc:docMkLst>
        <pc:docMk/>
      </pc:docMkLst>
      <pc:sldChg chg="modSp mod">
        <pc:chgData name="Travis, James" userId="3d7a4d43-37b9-45c1-a37f-91c7c28ca3a3" providerId="ADAL" clId="{9721FA63-4B92-4083-9A22-8821C9B00770}" dt="2023-01-17T19:49:13.126" v="131" actId="20577"/>
        <pc:sldMkLst>
          <pc:docMk/>
          <pc:sldMk cId="2840386345" sldId="456"/>
        </pc:sldMkLst>
        <pc:spChg chg="mod">
          <ac:chgData name="Travis, James" userId="3d7a4d43-37b9-45c1-a37f-91c7c28ca3a3" providerId="ADAL" clId="{9721FA63-4B92-4083-9A22-8821C9B00770}" dt="2023-01-17T19:49:13.126" v="131" actId="20577"/>
          <ac:spMkLst>
            <pc:docMk/>
            <pc:sldMk cId="2840386345" sldId="456"/>
            <ac:spMk id="3" creationId="{DC595AFA-D772-4C80-9A1C-BCA92FD9CAC4}"/>
          </ac:spMkLst>
        </pc:spChg>
      </pc:sldChg>
      <pc:sldChg chg="modSp new mod">
        <pc:chgData name="Travis, James" userId="3d7a4d43-37b9-45c1-a37f-91c7c28ca3a3" providerId="ADAL" clId="{9721FA63-4B92-4083-9A22-8821C9B00770}" dt="2023-01-17T19:41:25.964" v="32" actId="20577"/>
        <pc:sldMkLst>
          <pc:docMk/>
          <pc:sldMk cId="568207565" sldId="461"/>
        </pc:sldMkLst>
        <pc:spChg chg="mod">
          <ac:chgData name="Travis, James" userId="3d7a4d43-37b9-45c1-a37f-91c7c28ca3a3" providerId="ADAL" clId="{9721FA63-4B92-4083-9A22-8821C9B00770}" dt="2023-01-17T19:41:25.964" v="32" actId="20577"/>
          <ac:spMkLst>
            <pc:docMk/>
            <pc:sldMk cId="568207565" sldId="461"/>
            <ac:spMk id="2" creationId="{C427F099-2396-42DC-8388-F486FB74308B}"/>
          </ac:spMkLst>
        </pc:spChg>
      </pc:sldChg>
      <pc:sldChg chg="modSp new mod">
        <pc:chgData name="Travis, James" userId="3d7a4d43-37b9-45c1-a37f-91c7c28ca3a3" providerId="ADAL" clId="{9721FA63-4B92-4083-9A22-8821C9B00770}" dt="2023-01-17T19:41:32.147" v="45" actId="20577"/>
        <pc:sldMkLst>
          <pc:docMk/>
          <pc:sldMk cId="101465286" sldId="462"/>
        </pc:sldMkLst>
        <pc:spChg chg="mod">
          <ac:chgData name="Travis, James" userId="3d7a4d43-37b9-45c1-a37f-91c7c28ca3a3" providerId="ADAL" clId="{9721FA63-4B92-4083-9A22-8821C9B00770}" dt="2023-01-17T19:41:32.147" v="45" actId="20577"/>
          <ac:spMkLst>
            <pc:docMk/>
            <pc:sldMk cId="101465286" sldId="462"/>
            <ac:spMk id="2" creationId="{A9EA3A8C-BCFE-4D48-AED5-994D53812513}"/>
          </ac:spMkLst>
        </pc:spChg>
      </pc:sldChg>
    </pc:docChg>
  </pc:docChgLst>
  <pc:docChgLst>
    <pc:chgData name="Travis, James" userId="3d7a4d43-37b9-45c1-a37f-91c7c28ca3a3" providerId="ADAL" clId="{0F5407ED-EC29-4D3A-A41E-45F0682B7C49}"/>
    <pc:docChg chg="custSel addSld delSld modSld sldOrd">
      <pc:chgData name="Travis, James" userId="3d7a4d43-37b9-45c1-a37f-91c7c28ca3a3" providerId="ADAL" clId="{0F5407ED-EC29-4D3A-A41E-45F0682B7C49}" dt="2023-01-13T20:40:17.907" v="710" actId="20577"/>
      <pc:docMkLst>
        <pc:docMk/>
      </pc:docMkLst>
      <pc:sldChg chg="modSp new mod ord">
        <pc:chgData name="Travis, James" userId="3d7a4d43-37b9-45c1-a37f-91c7c28ca3a3" providerId="ADAL" clId="{0F5407ED-EC29-4D3A-A41E-45F0682B7C49}" dt="2023-01-13T20:26:11.167" v="64" actId="20577"/>
        <pc:sldMkLst>
          <pc:docMk/>
          <pc:sldMk cId="4157581186" sldId="453"/>
        </pc:sldMkLst>
        <pc:spChg chg="mod">
          <ac:chgData name="Travis, James" userId="3d7a4d43-37b9-45c1-a37f-91c7c28ca3a3" providerId="ADAL" clId="{0F5407ED-EC29-4D3A-A41E-45F0682B7C49}" dt="2023-01-13T20:26:11.167" v="64" actId="20577"/>
          <ac:spMkLst>
            <pc:docMk/>
            <pc:sldMk cId="4157581186" sldId="453"/>
            <ac:spMk id="2" creationId="{1BC2FD2F-0A34-4A29-87D1-7B5432806B03}"/>
          </ac:spMkLst>
        </pc:spChg>
      </pc:sldChg>
      <pc:sldChg chg="modSp new mod">
        <pc:chgData name="Travis, James" userId="3d7a4d43-37b9-45c1-a37f-91c7c28ca3a3" providerId="ADAL" clId="{0F5407ED-EC29-4D3A-A41E-45F0682B7C49}" dt="2023-01-13T20:32:40.768" v="320" actId="20577"/>
        <pc:sldMkLst>
          <pc:docMk/>
          <pc:sldMk cId="2973562490" sldId="454"/>
        </pc:sldMkLst>
        <pc:spChg chg="mod">
          <ac:chgData name="Travis, James" userId="3d7a4d43-37b9-45c1-a37f-91c7c28ca3a3" providerId="ADAL" clId="{0F5407ED-EC29-4D3A-A41E-45F0682B7C49}" dt="2023-01-13T20:30:41.545" v="86" actId="20577"/>
          <ac:spMkLst>
            <pc:docMk/>
            <pc:sldMk cId="2973562490" sldId="454"/>
            <ac:spMk id="2" creationId="{5EF3C5BA-6ED9-4AE0-9ECE-2AA9BCB27A08}"/>
          </ac:spMkLst>
        </pc:spChg>
        <pc:spChg chg="mod">
          <ac:chgData name="Travis, James" userId="3d7a4d43-37b9-45c1-a37f-91c7c28ca3a3" providerId="ADAL" clId="{0F5407ED-EC29-4D3A-A41E-45F0682B7C49}" dt="2023-01-13T20:32:40.768" v="320" actId="20577"/>
          <ac:spMkLst>
            <pc:docMk/>
            <pc:sldMk cId="2973562490" sldId="454"/>
            <ac:spMk id="3" creationId="{70938F45-E605-4FE2-975C-E4C2FC5ADA9A}"/>
          </ac:spMkLst>
        </pc:spChg>
      </pc:sldChg>
      <pc:sldChg chg="new">
        <pc:chgData name="Travis, James" userId="3d7a4d43-37b9-45c1-a37f-91c7c28ca3a3" providerId="ADAL" clId="{0F5407ED-EC29-4D3A-A41E-45F0682B7C49}" dt="2023-01-13T20:32:03.772" v="230" actId="680"/>
        <pc:sldMkLst>
          <pc:docMk/>
          <pc:sldMk cId="1723685649" sldId="455"/>
        </pc:sldMkLst>
      </pc:sldChg>
      <pc:sldChg chg="modSp new mod">
        <pc:chgData name="Travis, James" userId="3d7a4d43-37b9-45c1-a37f-91c7c28ca3a3" providerId="ADAL" clId="{0F5407ED-EC29-4D3A-A41E-45F0682B7C49}" dt="2023-01-13T20:34:41.892" v="547" actId="20577"/>
        <pc:sldMkLst>
          <pc:docMk/>
          <pc:sldMk cId="2840386345" sldId="456"/>
        </pc:sldMkLst>
        <pc:spChg chg="mod">
          <ac:chgData name="Travis, James" userId="3d7a4d43-37b9-45c1-a37f-91c7c28ca3a3" providerId="ADAL" clId="{0F5407ED-EC29-4D3A-A41E-45F0682B7C49}" dt="2023-01-13T20:33:10.218" v="336" actId="20577"/>
          <ac:spMkLst>
            <pc:docMk/>
            <pc:sldMk cId="2840386345" sldId="456"/>
            <ac:spMk id="2" creationId="{F7FDF5B3-A0E5-4FC7-9FDE-FBEB453A9028}"/>
          </ac:spMkLst>
        </pc:spChg>
        <pc:spChg chg="mod">
          <ac:chgData name="Travis, James" userId="3d7a4d43-37b9-45c1-a37f-91c7c28ca3a3" providerId="ADAL" clId="{0F5407ED-EC29-4D3A-A41E-45F0682B7C49}" dt="2023-01-13T20:34:41.892" v="547" actId="20577"/>
          <ac:spMkLst>
            <pc:docMk/>
            <pc:sldMk cId="2840386345" sldId="456"/>
            <ac:spMk id="3" creationId="{DC595AFA-D772-4C80-9A1C-BCA92FD9CAC4}"/>
          </ac:spMkLst>
        </pc:spChg>
      </pc:sldChg>
      <pc:sldChg chg="modSp new mod">
        <pc:chgData name="Travis, James" userId="3d7a4d43-37b9-45c1-a37f-91c7c28ca3a3" providerId="ADAL" clId="{0F5407ED-EC29-4D3A-A41E-45F0682B7C49}" dt="2023-01-13T20:36:05.259" v="635" actId="20577"/>
        <pc:sldMkLst>
          <pc:docMk/>
          <pc:sldMk cId="1975342726" sldId="457"/>
        </pc:sldMkLst>
        <pc:spChg chg="mod">
          <ac:chgData name="Travis, James" userId="3d7a4d43-37b9-45c1-a37f-91c7c28ca3a3" providerId="ADAL" clId="{0F5407ED-EC29-4D3A-A41E-45F0682B7C49}" dt="2023-01-13T20:35:17.179" v="564" actId="20577"/>
          <ac:spMkLst>
            <pc:docMk/>
            <pc:sldMk cId="1975342726" sldId="457"/>
            <ac:spMk id="2" creationId="{8EBEE3CC-AA71-444F-95B1-D31A53C96950}"/>
          </ac:spMkLst>
        </pc:spChg>
        <pc:spChg chg="mod">
          <ac:chgData name="Travis, James" userId="3d7a4d43-37b9-45c1-a37f-91c7c28ca3a3" providerId="ADAL" clId="{0F5407ED-EC29-4D3A-A41E-45F0682B7C49}" dt="2023-01-13T20:36:05.259" v="635" actId="20577"/>
          <ac:spMkLst>
            <pc:docMk/>
            <pc:sldMk cId="1975342726" sldId="457"/>
            <ac:spMk id="3" creationId="{C09FF693-23F9-4297-B592-CC6226DCC558}"/>
          </ac:spMkLst>
        </pc:spChg>
      </pc:sldChg>
      <pc:sldChg chg="modSp new mod">
        <pc:chgData name="Travis, James" userId="3d7a4d43-37b9-45c1-a37f-91c7c28ca3a3" providerId="ADAL" clId="{0F5407ED-EC29-4D3A-A41E-45F0682B7C49}" dt="2023-01-13T20:39:53.153" v="672" actId="20577"/>
        <pc:sldMkLst>
          <pc:docMk/>
          <pc:sldMk cId="2037284904" sldId="458"/>
        </pc:sldMkLst>
        <pc:spChg chg="mod">
          <ac:chgData name="Travis, James" userId="3d7a4d43-37b9-45c1-a37f-91c7c28ca3a3" providerId="ADAL" clId="{0F5407ED-EC29-4D3A-A41E-45F0682B7C49}" dt="2023-01-13T20:39:53.153" v="672" actId="20577"/>
          <ac:spMkLst>
            <pc:docMk/>
            <pc:sldMk cId="2037284904" sldId="458"/>
            <ac:spMk id="2" creationId="{FB155E0A-1803-45F2-B8F5-AE5B725EC804}"/>
          </ac:spMkLst>
        </pc:spChg>
      </pc:sldChg>
      <pc:sldChg chg="new del">
        <pc:chgData name="Travis, James" userId="3d7a4d43-37b9-45c1-a37f-91c7c28ca3a3" providerId="ADAL" clId="{0F5407ED-EC29-4D3A-A41E-45F0682B7C49}" dt="2023-01-13T20:40:11.173" v="689" actId="47"/>
        <pc:sldMkLst>
          <pc:docMk/>
          <pc:sldMk cId="3397675459" sldId="459"/>
        </pc:sldMkLst>
      </pc:sldChg>
      <pc:sldChg chg="modSp new mod">
        <pc:chgData name="Travis, James" userId="3d7a4d43-37b9-45c1-a37f-91c7c28ca3a3" providerId="ADAL" clId="{0F5407ED-EC29-4D3A-A41E-45F0682B7C49}" dt="2023-01-13T20:40:17.907" v="710" actId="20577"/>
        <pc:sldMkLst>
          <pc:docMk/>
          <pc:sldMk cId="2532399852" sldId="460"/>
        </pc:sldMkLst>
        <pc:spChg chg="mod">
          <ac:chgData name="Travis, James" userId="3d7a4d43-37b9-45c1-a37f-91c7c28ca3a3" providerId="ADAL" clId="{0F5407ED-EC29-4D3A-A41E-45F0682B7C49}" dt="2023-01-13T20:40:17.907" v="710" actId="20577"/>
          <ac:spMkLst>
            <pc:docMk/>
            <pc:sldMk cId="2532399852" sldId="460"/>
            <ac:spMk id="3" creationId="{99D0C97B-3E4C-4543-BA66-546199CFE00C}"/>
          </ac:spMkLst>
        </pc:spChg>
      </pc:sldChg>
    </pc:docChg>
  </pc:docChgLst>
  <pc:docChgLst>
    <pc:chgData name="Travis, James" userId="3d7a4d43-37b9-45c1-a37f-91c7c28ca3a3" providerId="ADAL" clId="{18F3B933-6F68-48AF-A9DA-BC702250A8E3}"/>
    <pc:docChg chg="undo custSel addSld delSld modSld sldOrd">
      <pc:chgData name="Travis, James" userId="3d7a4d43-37b9-45c1-a37f-91c7c28ca3a3" providerId="ADAL" clId="{18F3B933-6F68-48AF-A9DA-BC702250A8E3}" dt="2023-02-09T20:59:54.530" v="1369" actId="20577"/>
      <pc:docMkLst>
        <pc:docMk/>
      </pc:docMkLst>
      <pc:sldChg chg="add del">
        <pc:chgData name="Travis, James" userId="3d7a4d43-37b9-45c1-a37f-91c7c28ca3a3" providerId="ADAL" clId="{18F3B933-6F68-48AF-A9DA-BC702250A8E3}" dt="2023-02-09T20:01:34.156" v="163" actId="47"/>
        <pc:sldMkLst>
          <pc:docMk/>
          <pc:sldMk cId="3146773255" sldId="441"/>
        </pc:sldMkLst>
      </pc:sldChg>
      <pc:sldChg chg="add del">
        <pc:chgData name="Travis, James" userId="3d7a4d43-37b9-45c1-a37f-91c7c28ca3a3" providerId="ADAL" clId="{18F3B933-6F68-48AF-A9DA-BC702250A8E3}" dt="2023-02-09T20:01:34.156" v="163" actId="47"/>
        <pc:sldMkLst>
          <pc:docMk/>
          <pc:sldMk cId="3978946616" sldId="442"/>
        </pc:sldMkLst>
      </pc:sldChg>
      <pc:sldChg chg="add del">
        <pc:chgData name="Travis, James" userId="3d7a4d43-37b9-45c1-a37f-91c7c28ca3a3" providerId="ADAL" clId="{18F3B933-6F68-48AF-A9DA-BC702250A8E3}" dt="2023-02-09T20:01:34.156" v="163" actId="47"/>
        <pc:sldMkLst>
          <pc:docMk/>
          <pc:sldMk cId="3494640542" sldId="443"/>
        </pc:sldMkLst>
      </pc:sldChg>
      <pc:sldChg chg="add del">
        <pc:chgData name="Travis, James" userId="3d7a4d43-37b9-45c1-a37f-91c7c28ca3a3" providerId="ADAL" clId="{18F3B933-6F68-48AF-A9DA-BC702250A8E3}" dt="2023-02-09T20:01:34.156" v="163" actId="47"/>
        <pc:sldMkLst>
          <pc:docMk/>
          <pc:sldMk cId="2922974684" sldId="444"/>
        </pc:sldMkLst>
      </pc:sldChg>
      <pc:sldChg chg="add del">
        <pc:chgData name="Travis, James" userId="3d7a4d43-37b9-45c1-a37f-91c7c28ca3a3" providerId="ADAL" clId="{18F3B933-6F68-48AF-A9DA-BC702250A8E3}" dt="2023-02-09T20:01:34.156" v="163" actId="47"/>
        <pc:sldMkLst>
          <pc:docMk/>
          <pc:sldMk cId="1154595153" sldId="445"/>
        </pc:sldMkLst>
      </pc:sldChg>
      <pc:sldChg chg="add del">
        <pc:chgData name="Travis, James" userId="3d7a4d43-37b9-45c1-a37f-91c7c28ca3a3" providerId="ADAL" clId="{18F3B933-6F68-48AF-A9DA-BC702250A8E3}" dt="2023-02-09T20:01:34.156" v="163" actId="47"/>
        <pc:sldMkLst>
          <pc:docMk/>
          <pc:sldMk cId="2362086212" sldId="446"/>
        </pc:sldMkLst>
      </pc:sldChg>
      <pc:sldChg chg="add del">
        <pc:chgData name="Travis, James" userId="3d7a4d43-37b9-45c1-a37f-91c7c28ca3a3" providerId="ADAL" clId="{18F3B933-6F68-48AF-A9DA-BC702250A8E3}" dt="2023-02-09T20:01:34.156" v="163" actId="47"/>
        <pc:sldMkLst>
          <pc:docMk/>
          <pc:sldMk cId="1784727546" sldId="447"/>
        </pc:sldMkLst>
      </pc:sldChg>
      <pc:sldChg chg="add del">
        <pc:chgData name="Travis, James" userId="3d7a4d43-37b9-45c1-a37f-91c7c28ca3a3" providerId="ADAL" clId="{18F3B933-6F68-48AF-A9DA-BC702250A8E3}" dt="2023-02-09T20:01:34.156" v="163" actId="47"/>
        <pc:sldMkLst>
          <pc:docMk/>
          <pc:sldMk cId="3076458385" sldId="448"/>
        </pc:sldMkLst>
      </pc:sldChg>
      <pc:sldChg chg="add del">
        <pc:chgData name="Travis, James" userId="3d7a4d43-37b9-45c1-a37f-91c7c28ca3a3" providerId="ADAL" clId="{18F3B933-6F68-48AF-A9DA-BC702250A8E3}" dt="2023-02-09T20:01:34.156" v="163" actId="47"/>
        <pc:sldMkLst>
          <pc:docMk/>
          <pc:sldMk cId="2989278102" sldId="449"/>
        </pc:sldMkLst>
      </pc:sldChg>
      <pc:sldChg chg="add del">
        <pc:chgData name="Travis, James" userId="3d7a4d43-37b9-45c1-a37f-91c7c28ca3a3" providerId="ADAL" clId="{18F3B933-6F68-48AF-A9DA-BC702250A8E3}" dt="2023-02-09T20:01:34.156" v="163" actId="47"/>
        <pc:sldMkLst>
          <pc:docMk/>
          <pc:sldMk cId="3050136752" sldId="450"/>
        </pc:sldMkLst>
      </pc:sldChg>
      <pc:sldChg chg="add del">
        <pc:chgData name="Travis, James" userId="3d7a4d43-37b9-45c1-a37f-91c7c28ca3a3" providerId="ADAL" clId="{18F3B933-6F68-48AF-A9DA-BC702250A8E3}" dt="2023-02-09T20:01:34.156" v="163" actId="47"/>
        <pc:sldMkLst>
          <pc:docMk/>
          <pc:sldMk cId="3808317243" sldId="451"/>
        </pc:sldMkLst>
      </pc:sldChg>
      <pc:sldChg chg="add del">
        <pc:chgData name="Travis, James" userId="3d7a4d43-37b9-45c1-a37f-91c7c28ca3a3" providerId="ADAL" clId="{18F3B933-6F68-48AF-A9DA-BC702250A8E3}" dt="2023-02-09T20:01:28.221" v="159" actId="47"/>
        <pc:sldMkLst>
          <pc:docMk/>
          <pc:sldMk cId="163978595" sldId="452"/>
        </pc:sldMkLst>
      </pc:sldChg>
      <pc:sldChg chg="modSp mod">
        <pc:chgData name="Travis, James" userId="3d7a4d43-37b9-45c1-a37f-91c7c28ca3a3" providerId="ADAL" clId="{18F3B933-6F68-48AF-A9DA-BC702250A8E3}" dt="2023-02-09T20:04:09.244" v="226" actId="20577"/>
        <pc:sldMkLst>
          <pc:docMk/>
          <pc:sldMk cId="4157581186" sldId="453"/>
        </pc:sldMkLst>
        <pc:spChg chg="mod">
          <ac:chgData name="Travis, James" userId="3d7a4d43-37b9-45c1-a37f-91c7c28ca3a3" providerId="ADAL" clId="{18F3B933-6F68-48AF-A9DA-BC702250A8E3}" dt="2023-02-09T20:04:09.244" v="226" actId="20577"/>
          <ac:spMkLst>
            <pc:docMk/>
            <pc:sldMk cId="4157581186" sldId="453"/>
            <ac:spMk id="2" creationId="{1BC2FD2F-0A34-4A29-87D1-7B5432806B03}"/>
          </ac:spMkLst>
        </pc:spChg>
      </pc:sldChg>
      <pc:sldChg chg="modSp mod">
        <pc:chgData name="Travis, James" userId="3d7a4d43-37b9-45c1-a37f-91c7c28ca3a3" providerId="ADAL" clId="{18F3B933-6F68-48AF-A9DA-BC702250A8E3}" dt="2023-02-09T15:35:07.211" v="0" actId="20577"/>
        <pc:sldMkLst>
          <pc:docMk/>
          <pc:sldMk cId="2973562490" sldId="454"/>
        </pc:sldMkLst>
        <pc:spChg chg="mod">
          <ac:chgData name="Travis, James" userId="3d7a4d43-37b9-45c1-a37f-91c7c28ca3a3" providerId="ADAL" clId="{18F3B933-6F68-48AF-A9DA-BC702250A8E3}" dt="2023-02-09T15:35:07.211" v="0" actId="20577"/>
          <ac:spMkLst>
            <pc:docMk/>
            <pc:sldMk cId="2973562490" sldId="454"/>
            <ac:spMk id="3" creationId="{70938F45-E605-4FE2-975C-E4C2FC5ADA9A}"/>
          </ac:spMkLst>
        </pc:spChg>
      </pc:sldChg>
      <pc:sldChg chg="add del">
        <pc:chgData name="Travis, James" userId="3d7a4d43-37b9-45c1-a37f-91c7c28ca3a3" providerId="ADAL" clId="{18F3B933-6F68-48AF-A9DA-BC702250A8E3}" dt="2023-02-09T20:01:34.156" v="163" actId="47"/>
        <pc:sldMkLst>
          <pc:docMk/>
          <pc:sldMk cId="1723685649" sldId="455"/>
        </pc:sldMkLst>
      </pc:sldChg>
      <pc:sldChg chg="modSp add del mod">
        <pc:chgData name="Travis, James" userId="3d7a4d43-37b9-45c1-a37f-91c7c28ca3a3" providerId="ADAL" clId="{18F3B933-6F68-48AF-A9DA-BC702250A8E3}" dt="2023-02-09T20:48:42.008" v="1351" actId="20577"/>
        <pc:sldMkLst>
          <pc:docMk/>
          <pc:sldMk cId="338497270" sldId="461"/>
        </pc:sldMkLst>
        <pc:spChg chg="mod">
          <ac:chgData name="Travis, James" userId="3d7a4d43-37b9-45c1-a37f-91c7c28ca3a3" providerId="ADAL" clId="{18F3B933-6F68-48AF-A9DA-BC702250A8E3}" dt="2023-02-09T20:48:42.008" v="1351" actId="20577"/>
          <ac:spMkLst>
            <pc:docMk/>
            <pc:sldMk cId="338497270" sldId="461"/>
            <ac:spMk id="2" creationId="{C427F099-2396-42DC-8388-F486FB74308B}"/>
          </ac:spMkLst>
        </pc:spChg>
      </pc:sldChg>
      <pc:sldChg chg="add del">
        <pc:chgData name="Travis, James" userId="3d7a4d43-37b9-45c1-a37f-91c7c28ca3a3" providerId="ADAL" clId="{18F3B933-6F68-48AF-A9DA-BC702250A8E3}" dt="2023-02-09T20:01:28.221" v="159" actId="47"/>
        <pc:sldMkLst>
          <pc:docMk/>
          <pc:sldMk cId="130952814" sldId="466"/>
        </pc:sldMkLst>
      </pc:sldChg>
      <pc:sldChg chg="modSp mod">
        <pc:chgData name="Travis, James" userId="3d7a4d43-37b9-45c1-a37f-91c7c28ca3a3" providerId="ADAL" clId="{18F3B933-6F68-48AF-A9DA-BC702250A8E3}" dt="2023-02-09T16:04:47.090" v="133" actId="20577"/>
        <pc:sldMkLst>
          <pc:docMk/>
          <pc:sldMk cId="187683686" sldId="468"/>
        </pc:sldMkLst>
        <pc:spChg chg="mod">
          <ac:chgData name="Travis, James" userId="3d7a4d43-37b9-45c1-a37f-91c7c28ca3a3" providerId="ADAL" clId="{18F3B933-6F68-48AF-A9DA-BC702250A8E3}" dt="2023-02-09T16:04:14.727" v="11" actId="20577"/>
          <ac:spMkLst>
            <pc:docMk/>
            <pc:sldMk cId="187683686" sldId="468"/>
            <ac:spMk id="2" creationId="{BD8E0325-D132-4972-9054-886FF6958E9A}"/>
          </ac:spMkLst>
        </pc:spChg>
        <pc:spChg chg="mod">
          <ac:chgData name="Travis, James" userId="3d7a4d43-37b9-45c1-a37f-91c7c28ca3a3" providerId="ADAL" clId="{18F3B933-6F68-48AF-A9DA-BC702250A8E3}" dt="2023-02-09T16:04:47.090" v="133" actId="20577"/>
          <ac:spMkLst>
            <pc:docMk/>
            <pc:sldMk cId="187683686" sldId="468"/>
            <ac:spMk id="3" creationId="{9C9C1BC0-BA1F-436E-BF34-1A5FAA3A9C30}"/>
          </ac:spMkLst>
        </pc:spChg>
      </pc:sldChg>
      <pc:sldChg chg="del">
        <pc:chgData name="Travis, James" userId="3d7a4d43-37b9-45c1-a37f-91c7c28ca3a3" providerId="ADAL" clId="{18F3B933-6F68-48AF-A9DA-BC702250A8E3}" dt="2023-02-09T16:04:52.896" v="134" actId="47"/>
        <pc:sldMkLst>
          <pc:docMk/>
          <pc:sldMk cId="1108750680" sldId="469"/>
        </pc:sldMkLst>
      </pc:sldChg>
      <pc:sldChg chg="del">
        <pc:chgData name="Travis, James" userId="3d7a4d43-37b9-45c1-a37f-91c7c28ca3a3" providerId="ADAL" clId="{18F3B933-6F68-48AF-A9DA-BC702250A8E3}" dt="2023-02-09T16:54:39.900" v="135" actId="47"/>
        <pc:sldMkLst>
          <pc:docMk/>
          <pc:sldMk cId="353681837" sldId="470"/>
        </pc:sldMkLst>
      </pc:sldChg>
      <pc:sldChg chg="del">
        <pc:chgData name="Travis, James" userId="3d7a4d43-37b9-45c1-a37f-91c7c28ca3a3" providerId="ADAL" clId="{18F3B933-6F68-48AF-A9DA-BC702250A8E3}" dt="2023-02-09T15:46:25.524" v="1" actId="47"/>
        <pc:sldMkLst>
          <pc:docMk/>
          <pc:sldMk cId="2875987376" sldId="471"/>
        </pc:sldMkLst>
      </pc:sldChg>
      <pc:sldChg chg="modSp mod">
        <pc:chgData name="Travis, James" userId="3d7a4d43-37b9-45c1-a37f-91c7c28ca3a3" providerId="ADAL" clId="{18F3B933-6F68-48AF-A9DA-BC702250A8E3}" dt="2023-02-09T20:08:43.814" v="375" actId="27636"/>
        <pc:sldMkLst>
          <pc:docMk/>
          <pc:sldMk cId="2776949505" sldId="472"/>
        </pc:sldMkLst>
        <pc:spChg chg="mod">
          <ac:chgData name="Travis, James" userId="3d7a4d43-37b9-45c1-a37f-91c7c28ca3a3" providerId="ADAL" clId="{18F3B933-6F68-48AF-A9DA-BC702250A8E3}" dt="2023-02-09T20:08:43.814" v="375" actId="27636"/>
          <ac:spMkLst>
            <pc:docMk/>
            <pc:sldMk cId="2776949505" sldId="472"/>
            <ac:spMk id="3" creationId="{A890E7F4-FB54-4E51-A738-697D3ACDEDAB}"/>
          </ac:spMkLst>
        </pc:spChg>
      </pc:sldChg>
      <pc:sldChg chg="delSp mod ord">
        <pc:chgData name="Travis, James" userId="3d7a4d43-37b9-45c1-a37f-91c7c28ca3a3" providerId="ADAL" clId="{18F3B933-6F68-48AF-A9DA-BC702250A8E3}" dt="2023-02-09T20:17:40.762" v="1009" actId="21"/>
        <pc:sldMkLst>
          <pc:docMk/>
          <pc:sldMk cId="2592717848" sldId="557"/>
        </pc:sldMkLst>
        <pc:spChg chg="del">
          <ac:chgData name="Travis, James" userId="3d7a4d43-37b9-45c1-a37f-91c7c28ca3a3" providerId="ADAL" clId="{18F3B933-6F68-48AF-A9DA-BC702250A8E3}" dt="2023-02-09T20:17:40.762" v="1009" actId="21"/>
          <ac:spMkLst>
            <pc:docMk/>
            <pc:sldMk cId="2592717848" sldId="557"/>
            <ac:spMk id="7" creationId="{0CC9597C-94F4-4F91-BD58-970238FA5342}"/>
          </ac:spMkLst>
        </pc:spChg>
      </pc:sldChg>
      <pc:sldChg chg="add del">
        <pc:chgData name="Travis, James" userId="3d7a4d43-37b9-45c1-a37f-91c7c28ca3a3" providerId="ADAL" clId="{18F3B933-6F68-48AF-A9DA-BC702250A8E3}" dt="2023-02-09T20:05:48.129" v="284" actId="2696"/>
        <pc:sldMkLst>
          <pc:docMk/>
          <pc:sldMk cId="509172323" sldId="559"/>
        </pc:sldMkLst>
      </pc:sldChg>
      <pc:sldChg chg="addSp modSp add mod ord">
        <pc:chgData name="Travis, James" userId="3d7a4d43-37b9-45c1-a37f-91c7c28ca3a3" providerId="ADAL" clId="{18F3B933-6F68-48AF-A9DA-BC702250A8E3}" dt="2023-02-09T20:17:52.453" v="1013" actId="1076"/>
        <pc:sldMkLst>
          <pc:docMk/>
          <pc:sldMk cId="2613104688" sldId="559"/>
        </pc:sldMkLst>
        <pc:spChg chg="add mod">
          <ac:chgData name="Travis, James" userId="3d7a4d43-37b9-45c1-a37f-91c7c28ca3a3" providerId="ADAL" clId="{18F3B933-6F68-48AF-A9DA-BC702250A8E3}" dt="2023-02-09T20:17:46.017" v="1011" actId="14100"/>
          <ac:spMkLst>
            <pc:docMk/>
            <pc:sldMk cId="2613104688" sldId="559"/>
            <ac:spMk id="4" creationId="{721204E8-53FE-47B2-A154-AABCFB6EBC04}"/>
          </ac:spMkLst>
        </pc:spChg>
        <pc:picChg chg="mod">
          <ac:chgData name="Travis, James" userId="3d7a4d43-37b9-45c1-a37f-91c7c28ca3a3" providerId="ADAL" clId="{18F3B933-6F68-48AF-A9DA-BC702250A8E3}" dt="2023-02-09T20:17:52.453" v="1013" actId="1076"/>
          <ac:picMkLst>
            <pc:docMk/>
            <pc:sldMk cId="2613104688" sldId="559"/>
            <ac:picMk id="5" creationId="{A1D6F1FE-1285-4058-BFDE-74B717DD5C45}"/>
          </ac:picMkLst>
        </pc:picChg>
      </pc:sldChg>
      <pc:sldChg chg="add ord">
        <pc:chgData name="Travis, James" userId="3d7a4d43-37b9-45c1-a37f-91c7c28ca3a3" providerId="ADAL" clId="{18F3B933-6F68-48AF-A9DA-BC702250A8E3}" dt="2023-02-09T20:17:05.276" v="939"/>
        <pc:sldMkLst>
          <pc:docMk/>
          <pc:sldMk cId="560431728" sldId="560"/>
        </pc:sldMkLst>
      </pc:sldChg>
      <pc:sldChg chg="add del">
        <pc:chgData name="Travis, James" userId="3d7a4d43-37b9-45c1-a37f-91c7c28ca3a3" providerId="ADAL" clId="{18F3B933-6F68-48AF-A9DA-BC702250A8E3}" dt="2023-02-09T20:05:48.129" v="284" actId="2696"/>
        <pc:sldMkLst>
          <pc:docMk/>
          <pc:sldMk cId="3911614420" sldId="560"/>
        </pc:sldMkLst>
      </pc:sldChg>
      <pc:sldChg chg="modSp add del mod">
        <pc:chgData name="Travis, James" userId="3d7a4d43-37b9-45c1-a37f-91c7c28ca3a3" providerId="ADAL" clId="{18F3B933-6F68-48AF-A9DA-BC702250A8E3}" dt="2023-02-09T20:01:28.221" v="159" actId="47"/>
        <pc:sldMkLst>
          <pc:docMk/>
          <pc:sldMk cId="29974187" sldId="566"/>
        </pc:sldMkLst>
        <pc:spChg chg="mod">
          <ac:chgData name="Travis, James" userId="3d7a4d43-37b9-45c1-a37f-91c7c28ca3a3" providerId="ADAL" clId="{18F3B933-6F68-48AF-A9DA-BC702250A8E3}" dt="2023-02-09T19:41:17.833" v="155" actId="20577"/>
          <ac:spMkLst>
            <pc:docMk/>
            <pc:sldMk cId="29974187" sldId="566"/>
            <ac:spMk id="3" creationId="{99D0C97B-3E4C-4543-BA66-546199CFE00C}"/>
          </ac:spMkLst>
        </pc:spChg>
      </pc:sldChg>
      <pc:sldChg chg="add">
        <pc:chgData name="Travis, James" userId="3d7a4d43-37b9-45c1-a37f-91c7c28ca3a3" providerId="ADAL" clId="{18F3B933-6F68-48AF-A9DA-BC702250A8E3}" dt="2023-02-09T20:08:35.371" v="368"/>
        <pc:sldMkLst>
          <pc:docMk/>
          <pc:sldMk cId="882800950" sldId="567"/>
        </pc:sldMkLst>
      </pc:sldChg>
      <pc:sldChg chg="del">
        <pc:chgData name="Travis, James" userId="3d7a4d43-37b9-45c1-a37f-91c7c28ca3a3" providerId="ADAL" clId="{18F3B933-6F68-48AF-A9DA-BC702250A8E3}" dt="2023-02-09T20:08:31.020" v="367" actId="2696"/>
        <pc:sldMkLst>
          <pc:docMk/>
          <pc:sldMk cId="3025935510" sldId="567"/>
        </pc:sldMkLst>
      </pc:sldChg>
      <pc:sldChg chg="modSp mod">
        <pc:chgData name="Travis, James" userId="3d7a4d43-37b9-45c1-a37f-91c7c28ca3a3" providerId="ADAL" clId="{18F3B933-6F68-48AF-A9DA-BC702250A8E3}" dt="2023-02-09T20:05:09.827" v="249" actId="20577"/>
        <pc:sldMkLst>
          <pc:docMk/>
          <pc:sldMk cId="861317708" sldId="570"/>
        </pc:sldMkLst>
        <pc:spChg chg="mod">
          <ac:chgData name="Travis, James" userId="3d7a4d43-37b9-45c1-a37f-91c7c28ca3a3" providerId="ADAL" clId="{18F3B933-6F68-48AF-A9DA-BC702250A8E3}" dt="2023-02-09T20:05:09.827" v="249" actId="20577"/>
          <ac:spMkLst>
            <pc:docMk/>
            <pc:sldMk cId="861317708" sldId="570"/>
            <ac:spMk id="3" creationId="{99D0C97B-3E4C-4543-BA66-546199CFE00C}"/>
          </ac:spMkLst>
        </pc:spChg>
      </pc:sldChg>
      <pc:sldChg chg="add">
        <pc:chgData name="Travis, James" userId="3d7a4d43-37b9-45c1-a37f-91c7c28ca3a3" providerId="ADAL" clId="{18F3B933-6F68-48AF-A9DA-BC702250A8E3}" dt="2023-02-09T20:08:35.371" v="368"/>
        <pc:sldMkLst>
          <pc:docMk/>
          <pc:sldMk cId="2385629190" sldId="572"/>
        </pc:sldMkLst>
      </pc:sldChg>
      <pc:sldChg chg="del">
        <pc:chgData name="Travis, James" userId="3d7a4d43-37b9-45c1-a37f-91c7c28ca3a3" providerId="ADAL" clId="{18F3B933-6F68-48AF-A9DA-BC702250A8E3}" dt="2023-02-09T20:08:31.020" v="367" actId="2696"/>
        <pc:sldMkLst>
          <pc:docMk/>
          <pc:sldMk cId="2580600563" sldId="572"/>
        </pc:sldMkLst>
      </pc:sldChg>
      <pc:sldChg chg="del">
        <pc:chgData name="Travis, James" userId="3d7a4d43-37b9-45c1-a37f-91c7c28ca3a3" providerId="ADAL" clId="{18F3B933-6F68-48AF-A9DA-BC702250A8E3}" dt="2023-02-09T20:08:31.020" v="367" actId="2696"/>
        <pc:sldMkLst>
          <pc:docMk/>
          <pc:sldMk cId="1183244410" sldId="573"/>
        </pc:sldMkLst>
      </pc:sldChg>
      <pc:sldChg chg="add">
        <pc:chgData name="Travis, James" userId="3d7a4d43-37b9-45c1-a37f-91c7c28ca3a3" providerId="ADAL" clId="{18F3B933-6F68-48AF-A9DA-BC702250A8E3}" dt="2023-02-09T20:08:35.371" v="368"/>
        <pc:sldMkLst>
          <pc:docMk/>
          <pc:sldMk cId="1488711318" sldId="573"/>
        </pc:sldMkLst>
      </pc:sldChg>
      <pc:sldChg chg="del">
        <pc:chgData name="Travis, James" userId="3d7a4d43-37b9-45c1-a37f-91c7c28ca3a3" providerId="ADAL" clId="{18F3B933-6F68-48AF-A9DA-BC702250A8E3}" dt="2023-02-09T20:24:27.374" v="1317" actId="47"/>
        <pc:sldMkLst>
          <pc:docMk/>
          <pc:sldMk cId="1244811503" sldId="574"/>
        </pc:sldMkLst>
      </pc:sldChg>
      <pc:sldChg chg="modSp mod">
        <pc:chgData name="Travis, James" userId="3d7a4d43-37b9-45c1-a37f-91c7c28ca3a3" providerId="ADAL" clId="{18F3B933-6F68-48AF-A9DA-BC702250A8E3}" dt="2023-02-09T20:53:02.915" v="1357" actId="20577"/>
        <pc:sldMkLst>
          <pc:docMk/>
          <pc:sldMk cId="940537708" sldId="577"/>
        </pc:sldMkLst>
        <pc:spChg chg="mod">
          <ac:chgData name="Travis, James" userId="3d7a4d43-37b9-45c1-a37f-91c7c28ca3a3" providerId="ADAL" clId="{18F3B933-6F68-48AF-A9DA-BC702250A8E3}" dt="2023-02-09T20:53:02.915" v="1357" actId="20577"/>
          <ac:spMkLst>
            <pc:docMk/>
            <pc:sldMk cId="940537708" sldId="577"/>
            <ac:spMk id="3" creationId="{D116C878-4358-4801-88B2-9E4E1D495D49}"/>
          </ac:spMkLst>
        </pc:spChg>
      </pc:sldChg>
      <pc:sldChg chg="modSp add del mod">
        <pc:chgData name="Travis, James" userId="3d7a4d43-37b9-45c1-a37f-91c7c28ca3a3" providerId="ADAL" clId="{18F3B933-6F68-48AF-A9DA-BC702250A8E3}" dt="2023-02-09T20:01:28.354" v="161" actId="27636"/>
        <pc:sldMkLst>
          <pc:docMk/>
          <pc:sldMk cId="3529163526" sldId="578"/>
        </pc:sldMkLst>
        <pc:spChg chg="mod">
          <ac:chgData name="Travis, James" userId="3d7a4d43-37b9-45c1-a37f-91c7c28ca3a3" providerId="ADAL" clId="{18F3B933-6F68-48AF-A9DA-BC702250A8E3}" dt="2023-02-09T20:01:28.354" v="161" actId="27636"/>
          <ac:spMkLst>
            <pc:docMk/>
            <pc:sldMk cId="3529163526" sldId="578"/>
            <ac:spMk id="2" creationId="{1C57D071-F41D-4E72-95A6-F7D28F88289F}"/>
          </ac:spMkLst>
        </pc:spChg>
      </pc:sldChg>
      <pc:sldChg chg="modSp add del mod">
        <pc:chgData name="Travis, James" userId="3d7a4d43-37b9-45c1-a37f-91c7c28ca3a3" providerId="ADAL" clId="{18F3B933-6F68-48AF-A9DA-BC702250A8E3}" dt="2023-02-09T20:01:28.326" v="160" actId="27636"/>
        <pc:sldMkLst>
          <pc:docMk/>
          <pc:sldMk cId="1125372549" sldId="579"/>
        </pc:sldMkLst>
        <pc:spChg chg="mod">
          <ac:chgData name="Travis, James" userId="3d7a4d43-37b9-45c1-a37f-91c7c28ca3a3" providerId="ADAL" clId="{18F3B933-6F68-48AF-A9DA-BC702250A8E3}" dt="2023-02-09T20:01:28.326" v="160" actId="27636"/>
          <ac:spMkLst>
            <pc:docMk/>
            <pc:sldMk cId="1125372549" sldId="579"/>
            <ac:spMk id="2" creationId="{E1C6A057-AA13-4E70-B605-252C18D97C85}"/>
          </ac:spMkLst>
        </pc:spChg>
      </pc:sldChg>
      <pc:sldChg chg="modSp add del mod">
        <pc:chgData name="Travis, James" userId="3d7a4d43-37b9-45c1-a37f-91c7c28ca3a3" providerId="ADAL" clId="{18F3B933-6F68-48AF-A9DA-BC702250A8E3}" dt="2023-02-09T20:01:28.358" v="162" actId="27636"/>
        <pc:sldMkLst>
          <pc:docMk/>
          <pc:sldMk cId="1761913753" sldId="580"/>
        </pc:sldMkLst>
        <pc:spChg chg="mod">
          <ac:chgData name="Travis, James" userId="3d7a4d43-37b9-45c1-a37f-91c7c28ca3a3" providerId="ADAL" clId="{18F3B933-6F68-48AF-A9DA-BC702250A8E3}" dt="2023-02-09T20:01:28.358" v="162" actId="27636"/>
          <ac:spMkLst>
            <pc:docMk/>
            <pc:sldMk cId="1761913753" sldId="580"/>
            <ac:spMk id="2" creationId="{D7484CFC-0FA8-4BF0-82AC-69DA15AA7BC2}"/>
          </ac:spMkLst>
        </pc:spChg>
      </pc:sldChg>
      <pc:sldChg chg="addSp delSp modSp new mod modClrScheme chgLayout">
        <pc:chgData name="Travis, James" userId="3d7a4d43-37b9-45c1-a37f-91c7c28ca3a3" providerId="ADAL" clId="{18F3B933-6F68-48AF-A9DA-BC702250A8E3}" dt="2023-02-09T20:06:08.775" v="289" actId="108"/>
        <pc:sldMkLst>
          <pc:docMk/>
          <pc:sldMk cId="2749226415" sldId="581"/>
        </pc:sldMkLst>
        <pc:spChg chg="del mod ord">
          <ac:chgData name="Travis, James" userId="3d7a4d43-37b9-45c1-a37f-91c7c28ca3a3" providerId="ADAL" clId="{18F3B933-6F68-48AF-A9DA-BC702250A8E3}" dt="2023-02-09T20:05:25.517" v="251" actId="700"/>
          <ac:spMkLst>
            <pc:docMk/>
            <pc:sldMk cId="2749226415" sldId="581"/>
            <ac:spMk id="2" creationId="{99E81C3E-D428-444C-A51C-D15B4003B10D}"/>
          </ac:spMkLst>
        </pc:spChg>
        <pc:spChg chg="del mod ord">
          <ac:chgData name="Travis, James" userId="3d7a4d43-37b9-45c1-a37f-91c7c28ca3a3" providerId="ADAL" clId="{18F3B933-6F68-48AF-A9DA-BC702250A8E3}" dt="2023-02-09T20:05:25.517" v="251" actId="700"/>
          <ac:spMkLst>
            <pc:docMk/>
            <pc:sldMk cId="2749226415" sldId="581"/>
            <ac:spMk id="3" creationId="{B7326ECA-6F70-4A73-92C6-47EC7920CF97}"/>
          </ac:spMkLst>
        </pc:spChg>
        <pc:spChg chg="add mod ord">
          <ac:chgData name="Travis, James" userId="3d7a4d43-37b9-45c1-a37f-91c7c28ca3a3" providerId="ADAL" clId="{18F3B933-6F68-48AF-A9DA-BC702250A8E3}" dt="2023-02-09T20:05:25.517" v="251" actId="700"/>
          <ac:spMkLst>
            <pc:docMk/>
            <pc:sldMk cId="2749226415" sldId="581"/>
            <ac:spMk id="4" creationId="{98204369-3CF5-46B0-87C8-5B275841EFFC}"/>
          </ac:spMkLst>
        </pc:spChg>
        <pc:spChg chg="add mod ord">
          <ac:chgData name="Travis, James" userId="3d7a4d43-37b9-45c1-a37f-91c7c28ca3a3" providerId="ADAL" clId="{18F3B933-6F68-48AF-A9DA-BC702250A8E3}" dt="2023-02-09T20:06:08.775" v="289" actId="108"/>
          <ac:spMkLst>
            <pc:docMk/>
            <pc:sldMk cId="2749226415" sldId="581"/>
            <ac:spMk id="5" creationId="{0097166D-B2E3-46B9-964A-EF57248F2D02}"/>
          </ac:spMkLst>
        </pc:spChg>
      </pc:sldChg>
      <pc:sldChg chg="new del">
        <pc:chgData name="Travis, James" userId="3d7a4d43-37b9-45c1-a37f-91c7c28ca3a3" providerId="ADAL" clId="{18F3B933-6F68-48AF-A9DA-BC702250A8E3}" dt="2023-02-09T20:10:19.312" v="381" actId="47"/>
        <pc:sldMkLst>
          <pc:docMk/>
          <pc:sldMk cId="1215444775" sldId="582"/>
        </pc:sldMkLst>
      </pc:sldChg>
      <pc:sldChg chg="addSp delSp modSp add del mod">
        <pc:chgData name="Travis, James" userId="3d7a4d43-37b9-45c1-a37f-91c7c28ca3a3" providerId="ADAL" clId="{18F3B933-6F68-48AF-A9DA-BC702250A8E3}" dt="2023-02-09T20:07:53.784" v="364" actId="47"/>
        <pc:sldMkLst>
          <pc:docMk/>
          <pc:sldMk cId="1584387905" sldId="582"/>
        </pc:sldMkLst>
        <pc:spChg chg="mod">
          <ac:chgData name="Travis, James" userId="3d7a4d43-37b9-45c1-a37f-91c7c28ca3a3" providerId="ADAL" clId="{18F3B933-6F68-48AF-A9DA-BC702250A8E3}" dt="2023-02-09T20:07:47.797" v="363" actId="20577"/>
          <ac:spMkLst>
            <pc:docMk/>
            <pc:sldMk cId="1584387905" sldId="582"/>
            <ac:spMk id="3" creationId="{4F7C561D-DB00-43A2-80FA-B67EFAC6EC74}"/>
          </ac:spMkLst>
        </pc:spChg>
        <pc:spChg chg="add mod">
          <ac:chgData name="Travis, James" userId="3d7a4d43-37b9-45c1-a37f-91c7c28ca3a3" providerId="ADAL" clId="{18F3B933-6F68-48AF-A9DA-BC702250A8E3}" dt="2023-02-09T20:07:23.370" v="299" actId="12"/>
          <ac:spMkLst>
            <pc:docMk/>
            <pc:sldMk cId="1584387905" sldId="582"/>
            <ac:spMk id="4" creationId="{09E142EC-29E4-4F80-B199-B8F4723B12F7}"/>
          </ac:spMkLst>
        </pc:spChg>
        <pc:picChg chg="del">
          <ac:chgData name="Travis, James" userId="3d7a4d43-37b9-45c1-a37f-91c7c28ca3a3" providerId="ADAL" clId="{18F3B933-6F68-48AF-A9DA-BC702250A8E3}" dt="2023-02-09T20:07:11.011" v="297" actId="478"/>
          <ac:picMkLst>
            <pc:docMk/>
            <pc:sldMk cId="1584387905" sldId="582"/>
            <ac:picMk id="5" creationId="{A1D6F1FE-1285-4058-BFDE-74B717DD5C45}"/>
          </ac:picMkLst>
        </pc:picChg>
      </pc:sldChg>
      <pc:sldChg chg="new del">
        <pc:chgData name="Travis, James" userId="3d7a4d43-37b9-45c1-a37f-91c7c28ca3a3" providerId="ADAL" clId="{18F3B933-6F68-48AF-A9DA-BC702250A8E3}" dt="2023-02-09T20:06:57.738" v="291" actId="47"/>
        <pc:sldMkLst>
          <pc:docMk/>
          <pc:sldMk cId="1808399199" sldId="582"/>
        </pc:sldMkLst>
      </pc:sldChg>
      <pc:sldChg chg="new del ord">
        <pc:chgData name="Travis, James" userId="3d7a4d43-37b9-45c1-a37f-91c7c28ca3a3" providerId="ADAL" clId="{18F3B933-6F68-48AF-A9DA-BC702250A8E3}" dt="2023-02-09T20:07:03.680" v="295" actId="47"/>
        <pc:sldMkLst>
          <pc:docMk/>
          <pc:sldMk cId="3129014269" sldId="582"/>
        </pc:sldMkLst>
      </pc:sldChg>
      <pc:sldChg chg="addSp delSp modSp add mod">
        <pc:chgData name="Travis, James" userId="3d7a4d43-37b9-45c1-a37f-91c7c28ca3a3" providerId="ADAL" clId="{18F3B933-6F68-48AF-A9DA-BC702250A8E3}" dt="2023-02-09T20:20:55.993" v="1316" actId="403"/>
        <pc:sldMkLst>
          <pc:docMk/>
          <pc:sldMk cId="3387261953" sldId="582"/>
        </pc:sldMkLst>
        <pc:spChg chg="mod">
          <ac:chgData name="Travis, James" userId="3d7a4d43-37b9-45c1-a37f-91c7c28ca3a3" providerId="ADAL" clId="{18F3B933-6F68-48AF-A9DA-BC702250A8E3}" dt="2023-02-09T20:10:39.097" v="424" actId="20577"/>
          <ac:spMkLst>
            <pc:docMk/>
            <pc:sldMk cId="3387261953" sldId="582"/>
            <ac:spMk id="3" creationId="{4F7C561D-DB00-43A2-80FA-B67EFAC6EC74}"/>
          </ac:spMkLst>
        </pc:spChg>
        <pc:spChg chg="add mod">
          <ac:chgData name="Travis, James" userId="3d7a4d43-37b9-45c1-a37f-91c7c28ca3a3" providerId="ADAL" clId="{18F3B933-6F68-48AF-A9DA-BC702250A8E3}" dt="2023-02-09T20:20:55.993" v="1316" actId="403"/>
          <ac:spMkLst>
            <pc:docMk/>
            <pc:sldMk cId="3387261953" sldId="582"/>
            <ac:spMk id="4" creationId="{E55667D8-6A18-4104-B416-52052F1F1C30}"/>
          </ac:spMkLst>
        </pc:spChg>
        <pc:picChg chg="del">
          <ac:chgData name="Travis, James" userId="3d7a4d43-37b9-45c1-a37f-91c7c28ca3a3" providerId="ADAL" clId="{18F3B933-6F68-48AF-A9DA-BC702250A8E3}" dt="2023-02-09T20:10:30.126" v="413" actId="478"/>
          <ac:picMkLst>
            <pc:docMk/>
            <pc:sldMk cId="3387261953" sldId="582"/>
            <ac:picMk id="5" creationId="{A1D6F1FE-1285-4058-BFDE-74B717DD5C45}"/>
          </ac:picMkLst>
        </pc:picChg>
      </pc:sldChg>
      <pc:sldChg chg="modSp new mod">
        <pc:chgData name="Travis, James" userId="3d7a4d43-37b9-45c1-a37f-91c7c28ca3a3" providerId="ADAL" clId="{18F3B933-6F68-48AF-A9DA-BC702250A8E3}" dt="2023-02-09T20:59:54.530" v="1369" actId="20577"/>
        <pc:sldMkLst>
          <pc:docMk/>
          <pc:sldMk cId="2062355118" sldId="583"/>
        </pc:sldMkLst>
        <pc:spChg chg="mod">
          <ac:chgData name="Travis, James" userId="3d7a4d43-37b9-45c1-a37f-91c7c28ca3a3" providerId="ADAL" clId="{18F3B933-6F68-48AF-A9DA-BC702250A8E3}" dt="2023-02-09T20:59:54.530" v="1369" actId="20577"/>
          <ac:spMkLst>
            <pc:docMk/>
            <pc:sldMk cId="2062355118" sldId="583"/>
            <ac:spMk id="2" creationId="{05AFC374-1D85-4020-8641-59743F882364}"/>
          </ac:spMkLst>
        </pc:spChg>
      </pc:sldChg>
      <pc:sldChg chg="addSp delSp modSp new del mod modClrScheme chgLayout">
        <pc:chgData name="Travis, James" userId="3d7a4d43-37b9-45c1-a37f-91c7c28ca3a3" providerId="ADAL" clId="{18F3B933-6F68-48AF-A9DA-BC702250A8E3}" dt="2023-02-09T20:14:08.969" v="932" actId="47"/>
        <pc:sldMkLst>
          <pc:docMk/>
          <pc:sldMk cId="2943992075" sldId="583"/>
        </pc:sldMkLst>
        <pc:spChg chg="del mod ord">
          <ac:chgData name="Travis, James" userId="3d7a4d43-37b9-45c1-a37f-91c7c28ca3a3" providerId="ADAL" clId="{18F3B933-6F68-48AF-A9DA-BC702250A8E3}" dt="2023-02-09T20:13:34.471" v="861" actId="700"/>
          <ac:spMkLst>
            <pc:docMk/>
            <pc:sldMk cId="2943992075" sldId="583"/>
            <ac:spMk id="2" creationId="{ABF6461E-F2F8-42E7-B582-DA3F7AC603BE}"/>
          </ac:spMkLst>
        </pc:spChg>
        <pc:spChg chg="del mod ord">
          <ac:chgData name="Travis, James" userId="3d7a4d43-37b9-45c1-a37f-91c7c28ca3a3" providerId="ADAL" clId="{18F3B933-6F68-48AF-A9DA-BC702250A8E3}" dt="2023-02-09T20:13:34.471" v="861" actId="700"/>
          <ac:spMkLst>
            <pc:docMk/>
            <pc:sldMk cId="2943992075" sldId="583"/>
            <ac:spMk id="3" creationId="{2D79C839-99A4-45CE-A860-2A48DDE0CD36}"/>
          </ac:spMkLst>
        </pc:spChg>
        <pc:spChg chg="add mod ord">
          <ac:chgData name="Travis, James" userId="3d7a4d43-37b9-45c1-a37f-91c7c28ca3a3" providerId="ADAL" clId="{18F3B933-6F68-48AF-A9DA-BC702250A8E3}" dt="2023-02-09T20:13:34.481" v="862" actId="27636"/>
          <ac:spMkLst>
            <pc:docMk/>
            <pc:sldMk cId="2943992075" sldId="583"/>
            <ac:spMk id="4" creationId="{AAB930C7-C4E5-441F-8C1C-4D36E166838C}"/>
          </ac:spMkLst>
        </pc:spChg>
        <pc:spChg chg="add mod ord">
          <ac:chgData name="Travis, James" userId="3d7a4d43-37b9-45c1-a37f-91c7c28ca3a3" providerId="ADAL" clId="{18F3B933-6F68-48AF-A9DA-BC702250A8E3}" dt="2023-02-09T20:14:07.050" v="931" actId="5793"/>
          <ac:spMkLst>
            <pc:docMk/>
            <pc:sldMk cId="2943992075" sldId="583"/>
            <ac:spMk id="5" creationId="{4A73C95F-5D09-4DF4-8BEC-2E388485F16D}"/>
          </ac:spMkLst>
        </pc:spChg>
      </pc:sldChg>
      <pc:sldMasterChg chg="addSldLayout delSldLayout">
        <pc:chgData name="Travis, James" userId="3d7a4d43-37b9-45c1-a37f-91c7c28ca3a3" providerId="ADAL" clId="{18F3B933-6F68-48AF-A9DA-BC702250A8E3}" dt="2023-02-09T20:01:34.156" v="163" actId="47"/>
        <pc:sldMasterMkLst>
          <pc:docMk/>
          <pc:sldMasterMk cId="1105815762" sldId="2147489311"/>
        </pc:sldMasterMkLst>
        <pc:sldLayoutChg chg="add del">
          <pc:chgData name="Travis, James" userId="3d7a4d43-37b9-45c1-a37f-91c7c28ca3a3" providerId="ADAL" clId="{18F3B933-6F68-48AF-A9DA-BC702250A8E3}" dt="2023-02-09T20:01:34.156" v="163" actId="47"/>
          <pc:sldLayoutMkLst>
            <pc:docMk/>
            <pc:sldMasterMk cId="1105815762" sldId="2147489311"/>
            <pc:sldLayoutMk cId="2181172406" sldId="2147489315"/>
          </pc:sldLayoutMkLst>
        </pc:sldLayoutChg>
        <pc:sldLayoutChg chg="add del">
          <pc:chgData name="Travis, James" userId="3d7a4d43-37b9-45c1-a37f-91c7c28ca3a3" providerId="ADAL" clId="{18F3B933-6F68-48AF-A9DA-BC702250A8E3}" dt="2023-02-09T20:01:34.156" v="163" actId="47"/>
          <pc:sldLayoutMkLst>
            <pc:docMk/>
            <pc:sldMasterMk cId="1105815762" sldId="2147489311"/>
            <pc:sldLayoutMk cId="350450322" sldId="2147489316"/>
          </pc:sldLayoutMkLst>
        </pc:sldLayoutChg>
        <pc:sldLayoutChg chg="add del">
          <pc:chgData name="Travis, James" userId="3d7a4d43-37b9-45c1-a37f-91c7c28ca3a3" providerId="ADAL" clId="{18F3B933-6F68-48AF-A9DA-BC702250A8E3}" dt="2023-02-09T20:01:34.156" v="163" actId="47"/>
          <pc:sldLayoutMkLst>
            <pc:docMk/>
            <pc:sldMasterMk cId="1105815762" sldId="2147489311"/>
            <pc:sldLayoutMk cId="1950559558" sldId="2147489317"/>
          </pc:sldLayoutMkLst>
        </pc:sldLayoutChg>
        <pc:sldLayoutChg chg="add del">
          <pc:chgData name="Travis, James" userId="3d7a4d43-37b9-45c1-a37f-91c7c28ca3a3" providerId="ADAL" clId="{18F3B933-6F68-48AF-A9DA-BC702250A8E3}" dt="2023-02-09T20:01:34.156" v="163" actId="47"/>
          <pc:sldLayoutMkLst>
            <pc:docMk/>
            <pc:sldMasterMk cId="1105815762" sldId="2147489311"/>
            <pc:sldLayoutMk cId="850138657" sldId="2147489318"/>
          </pc:sldLayoutMkLst>
        </pc:sldLayoutChg>
        <pc:sldLayoutChg chg="add del">
          <pc:chgData name="Travis, James" userId="3d7a4d43-37b9-45c1-a37f-91c7c28ca3a3" providerId="ADAL" clId="{18F3B933-6F68-48AF-A9DA-BC702250A8E3}" dt="2023-02-09T20:01:34.156" v="163" actId="47"/>
          <pc:sldLayoutMkLst>
            <pc:docMk/>
            <pc:sldMasterMk cId="1105815762" sldId="2147489311"/>
            <pc:sldLayoutMk cId="4251043521" sldId="2147489319"/>
          </pc:sldLayoutMkLst>
        </pc:sldLayoutChg>
        <pc:sldLayoutChg chg="add del">
          <pc:chgData name="Travis, James" userId="3d7a4d43-37b9-45c1-a37f-91c7c28ca3a3" providerId="ADAL" clId="{18F3B933-6F68-48AF-A9DA-BC702250A8E3}" dt="2023-02-09T20:01:34.156" v="163" actId="47"/>
          <pc:sldLayoutMkLst>
            <pc:docMk/>
            <pc:sldMasterMk cId="1105815762" sldId="2147489311"/>
            <pc:sldLayoutMk cId="638449650" sldId="2147489320"/>
          </pc:sldLayoutMkLst>
        </pc:sldLayoutChg>
        <pc:sldLayoutChg chg="add del">
          <pc:chgData name="Travis, James" userId="3d7a4d43-37b9-45c1-a37f-91c7c28ca3a3" providerId="ADAL" clId="{18F3B933-6F68-48AF-A9DA-BC702250A8E3}" dt="2023-02-09T20:01:34.156" v="163" actId="47"/>
          <pc:sldLayoutMkLst>
            <pc:docMk/>
            <pc:sldMasterMk cId="1105815762" sldId="2147489311"/>
            <pc:sldLayoutMk cId="3104323717" sldId="2147489321"/>
          </pc:sldLayoutMkLst>
        </pc:sldLayoutChg>
        <pc:sldLayoutChg chg="add del">
          <pc:chgData name="Travis, James" userId="3d7a4d43-37b9-45c1-a37f-91c7c28ca3a3" providerId="ADAL" clId="{18F3B933-6F68-48AF-A9DA-BC702250A8E3}" dt="2023-02-09T20:01:28.221" v="159" actId="47"/>
          <pc:sldLayoutMkLst>
            <pc:docMk/>
            <pc:sldMasterMk cId="1105815762" sldId="2147489311"/>
            <pc:sldLayoutMk cId="609147080" sldId="2147489322"/>
          </pc:sldLayoutMkLst>
        </pc:sldLayoutChg>
      </pc:sldMasterChg>
    </pc:docChg>
  </pc:docChgLst>
  <pc:docChgLst>
    <pc:chgData name="Travis, James" userId="3d7a4d43-37b9-45c1-a37f-91c7c28ca3a3" providerId="ADAL" clId="{9EB871EE-1862-4435-9BB7-8004D4512F45}"/>
    <pc:docChg chg="undo custSel addSld delSld modSld sldOrd">
      <pc:chgData name="Travis, James" userId="3d7a4d43-37b9-45c1-a37f-91c7c28ca3a3" providerId="ADAL" clId="{9EB871EE-1862-4435-9BB7-8004D4512F45}" dt="2023-02-03T19:13:28.809" v="870" actId="20577"/>
      <pc:docMkLst>
        <pc:docMk/>
      </pc:docMkLst>
      <pc:sldChg chg="modSp mod">
        <pc:chgData name="Travis, James" userId="3d7a4d43-37b9-45c1-a37f-91c7c28ca3a3" providerId="ADAL" clId="{9EB871EE-1862-4435-9BB7-8004D4512F45}" dt="2023-02-03T17:50:59.734" v="83" actId="403"/>
        <pc:sldMkLst>
          <pc:docMk/>
          <pc:sldMk cId="2532399852" sldId="460"/>
        </pc:sldMkLst>
        <pc:spChg chg="mod">
          <ac:chgData name="Travis, James" userId="3d7a4d43-37b9-45c1-a37f-91c7c28ca3a3" providerId="ADAL" clId="{9EB871EE-1862-4435-9BB7-8004D4512F45}" dt="2023-02-03T17:50:59.734" v="83" actId="403"/>
          <ac:spMkLst>
            <pc:docMk/>
            <pc:sldMk cId="2532399852" sldId="460"/>
            <ac:spMk id="3" creationId="{99D0C97B-3E4C-4543-BA66-546199CFE00C}"/>
          </ac:spMkLst>
        </pc:spChg>
      </pc:sldChg>
      <pc:sldChg chg="ord">
        <pc:chgData name="Travis, James" userId="3d7a4d43-37b9-45c1-a37f-91c7c28ca3a3" providerId="ADAL" clId="{9EB871EE-1862-4435-9BB7-8004D4512F45}" dt="2023-02-03T18:22:32.229" v="112"/>
        <pc:sldMkLst>
          <pc:docMk/>
          <pc:sldMk cId="568207565" sldId="461"/>
        </pc:sldMkLst>
      </pc:sldChg>
      <pc:sldChg chg="ord">
        <pc:chgData name="Travis, James" userId="3d7a4d43-37b9-45c1-a37f-91c7c28ca3a3" providerId="ADAL" clId="{9EB871EE-1862-4435-9BB7-8004D4512F45}" dt="2023-02-03T18:26:07.286" v="564"/>
        <pc:sldMkLst>
          <pc:docMk/>
          <pc:sldMk cId="101465286" sldId="462"/>
        </pc:sldMkLst>
      </pc:sldChg>
      <pc:sldChg chg="modSp mod">
        <pc:chgData name="Travis, James" userId="3d7a4d43-37b9-45c1-a37f-91c7c28ca3a3" providerId="ADAL" clId="{9EB871EE-1862-4435-9BB7-8004D4512F45}" dt="2023-02-03T18:37:08.999" v="800" actId="20577"/>
        <pc:sldMkLst>
          <pc:docMk/>
          <pc:sldMk cId="2246036949" sldId="465"/>
        </pc:sldMkLst>
        <pc:spChg chg="mod">
          <ac:chgData name="Travis, James" userId="3d7a4d43-37b9-45c1-a37f-91c7c28ca3a3" providerId="ADAL" clId="{9EB871EE-1862-4435-9BB7-8004D4512F45}" dt="2023-02-03T18:37:08.999" v="800" actId="20577"/>
          <ac:spMkLst>
            <pc:docMk/>
            <pc:sldMk cId="2246036949" sldId="465"/>
            <ac:spMk id="3" creationId="{31ED5170-725B-407B-BC7B-B7646EEDEE1A}"/>
          </ac:spMkLst>
        </pc:spChg>
      </pc:sldChg>
      <pc:sldChg chg="ord">
        <pc:chgData name="Travis, James" userId="3d7a4d43-37b9-45c1-a37f-91c7c28ca3a3" providerId="ADAL" clId="{9EB871EE-1862-4435-9BB7-8004D4512F45}" dt="2023-02-03T18:26:08.308" v="566"/>
        <pc:sldMkLst>
          <pc:docMk/>
          <pc:sldMk cId="2522918562" sldId="467"/>
        </pc:sldMkLst>
      </pc:sldChg>
      <pc:sldChg chg="modSp new mod">
        <pc:chgData name="Travis, James" userId="3d7a4d43-37b9-45c1-a37f-91c7c28ca3a3" providerId="ADAL" clId="{9EB871EE-1862-4435-9BB7-8004D4512F45}" dt="2023-02-03T14:35:59.846" v="32" actId="20577"/>
        <pc:sldMkLst>
          <pc:docMk/>
          <pc:sldMk cId="187683686" sldId="468"/>
        </pc:sldMkLst>
        <pc:spChg chg="mod">
          <ac:chgData name="Travis, James" userId="3d7a4d43-37b9-45c1-a37f-91c7c28ca3a3" providerId="ADAL" clId="{9EB871EE-1862-4435-9BB7-8004D4512F45}" dt="2023-02-03T14:35:59.846" v="32" actId="20577"/>
          <ac:spMkLst>
            <pc:docMk/>
            <pc:sldMk cId="187683686" sldId="468"/>
            <ac:spMk id="2" creationId="{BD8E0325-D132-4972-9054-886FF6958E9A}"/>
          </ac:spMkLst>
        </pc:spChg>
      </pc:sldChg>
      <pc:sldChg chg="modSp new mod">
        <pc:chgData name="Travis, James" userId="3d7a4d43-37b9-45c1-a37f-91c7c28ca3a3" providerId="ADAL" clId="{9EB871EE-1862-4435-9BB7-8004D4512F45}" dt="2023-02-03T14:36:04.403" v="38" actId="20577"/>
        <pc:sldMkLst>
          <pc:docMk/>
          <pc:sldMk cId="330764030" sldId="469"/>
        </pc:sldMkLst>
        <pc:spChg chg="mod">
          <ac:chgData name="Travis, James" userId="3d7a4d43-37b9-45c1-a37f-91c7c28ca3a3" providerId="ADAL" clId="{9EB871EE-1862-4435-9BB7-8004D4512F45}" dt="2023-02-03T14:36:04.403" v="38" actId="20577"/>
          <ac:spMkLst>
            <pc:docMk/>
            <pc:sldMk cId="330764030" sldId="469"/>
            <ac:spMk id="2" creationId="{D5C2F37B-149E-4D53-8ADB-E2DF2F13808A}"/>
          </ac:spMkLst>
        </pc:spChg>
      </pc:sldChg>
      <pc:sldChg chg="modSp new mod">
        <pc:chgData name="Travis, James" userId="3d7a4d43-37b9-45c1-a37f-91c7c28ca3a3" providerId="ADAL" clId="{9EB871EE-1862-4435-9BB7-8004D4512F45}" dt="2023-02-03T14:36:13.643" v="61" actId="20577"/>
        <pc:sldMkLst>
          <pc:docMk/>
          <pc:sldMk cId="392245862" sldId="470"/>
        </pc:sldMkLst>
        <pc:spChg chg="mod">
          <ac:chgData name="Travis, James" userId="3d7a4d43-37b9-45c1-a37f-91c7c28ca3a3" providerId="ADAL" clId="{9EB871EE-1862-4435-9BB7-8004D4512F45}" dt="2023-02-03T14:36:13.643" v="61" actId="20577"/>
          <ac:spMkLst>
            <pc:docMk/>
            <pc:sldMk cId="392245862" sldId="470"/>
            <ac:spMk id="2" creationId="{CC519F51-2F8D-4E09-88E7-AF24FC2BB12C}"/>
          </ac:spMkLst>
        </pc:spChg>
      </pc:sldChg>
      <pc:sldChg chg="modSp new mod">
        <pc:chgData name="Travis, James" userId="3d7a4d43-37b9-45c1-a37f-91c7c28ca3a3" providerId="ADAL" clId="{9EB871EE-1862-4435-9BB7-8004D4512F45}" dt="2023-02-03T14:41:45.310" v="80" actId="20577"/>
        <pc:sldMkLst>
          <pc:docMk/>
          <pc:sldMk cId="2875987376" sldId="471"/>
        </pc:sldMkLst>
        <pc:spChg chg="mod">
          <ac:chgData name="Travis, James" userId="3d7a4d43-37b9-45c1-a37f-91c7c28ca3a3" providerId="ADAL" clId="{9EB871EE-1862-4435-9BB7-8004D4512F45}" dt="2023-02-03T14:41:45.310" v="80" actId="20577"/>
          <ac:spMkLst>
            <pc:docMk/>
            <pc:sldMk cId="2875987376" sldId="471"/>
            <ac:spMk id="2" creationId="{D6B7407A-88A7-4FB0-BBDE-7D16F3FE38F3}"/>
          </ac:spMkLst>
        </pc:spChg>
      </pc:sldChg>
      <pc:sldChg chg="modSp new mod">
        <pc:chgData name="Travis, James" userId="3d7a4d43-37b9-45c1-a37f-91c7c28ca3a3" providerId="ADAL" clId="{9EB871EE-1862-4435-9BB7-8004D4512F45}" dt="2023-02-03T18:25:53.829" v="562" actId="27636"/>
        <pc:sldMkLst>
          <pc:docMk/>
          <pc:sldMk cId="2776949505" sldId="472"/>
        </pc:sldMkLst>
        <pc:spChg chg="mod">
          <ac:chgData name="Travis, James" userId="3d7a4d43-37b9-45c1-a37f-91c7c28ca3a3" providerId="ADAL" clId="{9EB871EE-1862-4435-9BB7-8004D4512F45}" dt="2023-02-03T18:22:48.007" v="159" actId="20577"/>
          <ac:spMkLst>
            <pc:docMk/>
            <pc:sldMk cId="2776949505" sldId="472"/>
            <ac:spMk id="2" creationId="{3F437946-E297-4D8E-A81B-4C79F4ABF1E0}"/>
          </ac:spMkLst>
        </pc:spChg>
        <pc:spChg chg="mod">
          <ac:chgData name="Travis, James" userId="3d7a4d43-37b9-45c1-a37f-91c7c28ca3a3" providerId="ADAL" clId="{9EB871EE-1862-4435-9BB7-8004D4512F45}" dt="2023-02-03T18:25:53.829" v="562" actId="27636"/>
          <ac:spMkLst>
            <pc:docMk/>
            <pc:sldMk cId="2776949505" sldId="472"/>
            <ac:spMk id="3" creationId="{A890E7F4-FB54-4E51-A738-697D3ACDEDAB}"/>
          </ac:spMkLst>
        </pc:spChg>
      </pc:sldChg>
      <pc:sldChg chg="modSp new del mod ord">
        <pc:chgData name="Travis, James" userId="3d7a4d43-37b9-45c1-a37f-91c7c28ca3a3" providerId="ADAL" clId="{9EB871EE-1862-4435-9BB7-8004D4512F45}" dt="2023-02-03T19:03:32.839" v="805" actId="47"/>
        <pc:sldMkLst>
          <pc:docMk/>
          <pc:sldMk cId="2194373502" sldId="473"/>
        </pc:sldMkLst>
        <pc:spChg chg="mod">
          <ac:chgData name="Travis, James" userId="3d7a4d43-37b9-45c1-a37f-91c7c28ca3a3" providerId="ADAL" clId="{9EB871EE-1862-4435-9BB7-8004D4512F45}" dt="2023-02-03T18:27:22.389" v="610" actId="20577"/>
          <ac:spMkLst>
            <pc:docMk/>
            <pc:sldMk cId="2194373502" sldId="473"/>
            <ac:spMk id="2" creationId="{45C37418-5059-41DB-9766-F45A3B1450B3}"/>
          </ac:spMkLst>
        </pc:spChg>
      </pc:sldChg>
      <pc:sldChg chg="modSp new mod">
        <pc:chgData name="Travis, James" userId="3d7a4d43-37b9-45c1-a37f-91c7c28ca3a3" providerId="ADAL" clId="{9EB871EE-1862-4435-9BB7-8004D4512F45}" dt="2023-02-03T18:39:25.296" v="801" actId="20577"/>
        <pc:sldMkLst>
          <pc:docMk/>
          <pc:sldMk cId="954139825" sldId="474"/>
        </pc:sldMkLst>
        <pc:spChg chg="mod">
          <ac:chgData name="Travis, James" userId="3d7a4d43-37b9-45c1-a37f-91c7c28ca3a3" providerId="ADAL" clId="{9EB871EE-1862-4435-9BB7-8004D4512F45}" dt="2023-02-03T18:39:25.296" v="801" actId="20577"/>
          <ac:spMkLst>
            <pc:docMk/>
            <pc:sldMk cId="954139825" sldId="474"/>
            <ac:spMk id="2" creationId="{90A14D3D-A85E-44DE-AADF-76ECA969CC8A}"/>
          </ac:spMkLst>
        </pc:spChg>
      </pc:sldChg>
      <pc:sldChg chg="modSp add mod">
        <pc:chgData name="Travis, James" userId="3d7a4d43-37b9-45c1-a37f-91c7c28ca3a3" providerId="ADAL" clId="{9EB871EE-1862-4435-9BB7-8004D4512F45}" dt="2023-02-03T19:13:28.809" v="870" actId="20577"/>
        <pc:sldMkLst>
          <pc:docMk/>
          <pc:sldMk cId="2592717848" sldId="557"/>
        </pc:sldMkLst>
        <pc:spChg chg="mod">
          <ac:chgData name="Travis, James" userId="3d7a4d43-37b9-45c1-a37f-91c7c28ca3a3" providerId="ADAL" clId="{9EB871EE-1862-4435-9BB7-8004D4512F45}" dt="2023-02-03T19:03:45.805" v="844" actId="6549"/>
          <ac:spMkLst>
            <pc:docMk/>
            <pc:sldMk cId="2592717848" sldId="557"/>
            <ac:spMk id="3" creationId="{DE6CE399-F5E9-4309-9FF8-AB1BA972D225}"/>
          </ac:spMkLst>
        </pc:spChg>
        <pc:spChg chg="mod">
          <ac:chgData name="Travis, James" userId="3d7a4d43-37b9-45c1-a37f-91c7c28ca3a3" providerId="ADAL" clId="{9EB871EE-1862-4435-9BB7-8004D4512F45}" dt="2023-02-03T19:13:28.809" v="870" actId="20577"/>
          <ac:spMkLst>
            <pc:docMk/>
            <pc:sldMk cId="2592717848" sldId="557"/>
            <ac:spMk id="7" creationId="{0CC9597C-94F4-4F91-BD58-970238FA5342}"/>
          </ac:spMkLst>
        </pc:spChg>
      </pc:sldChg>
      <pc:sldChg chg="modSp new del mod">
        <pc:chgData name="Travis, James" userId="3d7a4d43-37b9-45c1-a37f-91c7c28ca3a3" providerId="ADAL" clId="{9EB871EE-1862-4435-9BB7-8004D4512F45}" dt="2023-02-03T19:12:18.340" v="859" actId="47"/>
        <pc:sldMkLst>
          <pc:docMk/>
          <pc:sldMk cId="1887461021" sldId="558"/>
        </pc:sldMkLst>
        <pc:spChg chg="mod">
          <ac:chgData name="Travis, James" userId="3d7a4d43-37b9-45c1-a37f-91c7c28ca3a3" providerId="ADAL" clId="{9EB871EE-1862-4435-9BB7-8004D4512F45}" dt="2023-02-03T19:12:09.336" v="857" actId="27636"/>
          <ac:spMkLst>
            <pc:docMk/>
            <pc:sldMk cId="1887461021" sldId="558"/>
            <ac:spMk id="3" creationId="{187ADD62-242B-4123-A0E0-E6769B622B1F}"/>
          </ac:spMkLst>
        </pc:spChg>
      </pc:sldChg>
      <pc:sldChg chg="add">
        <pc:chgData name="Travis, James" userId="3d7a4d43-37b9-45c1-a37f-91c7c28ca3a3" providerId="ADAL" clId="{9EB871EE-1862-4435-9BB7-8004D4512F45}" dt="2023-02-03T19:12:09.306" v="856"/>
        <pc:sldMkLst>
          <pc:docMk/>
          <pc:sldMk cId="2887680964" sldId="559"/>
        </pc:sldMkLst>
      </pc:sldChg>
      <pc:sldChg chg="add">
        <pc:chgData name="Travis, James" userId="3d7a4d43-37b9-45c1-a37f-91c7c28ca3a3" providerId="ADAL" clId="{9EB871EE-1862-4435-9BB7-8004D4512F45}" dt="2023-02-03T19:12:14.077" v="858"/>
        <pc:sldMkLst>
          <pc:docMk/>
          <pc:sldMk cId="816157219" sldId="560"/>
        </pc:sldMkLst>
      </pc:sldChg>
    </pc:docChg>
  </pc:docChgLst>
  <pc:docChgLst>
    <pc:chgData name="Travis, James" userId="3d7a4d43-37b9-45c1-a37f-91c7c28ca3a3" providerId="ADAL" clId="{7E6E0156-BBDD-4FFE-A1C0-9719E9B57393}"/>
    <pc:docChg chg="undo custSel addSld delSld modSld">
      <pc:chgData name="Travis, James" userId="3d7a4d43-37b9-45c1-a37f-91c7c28ca3a3" providerId="ADAL" clId="{7E6E0156-BBDD-4FFE-A1C0-9719E9B57393}" dt="2023-02-22T15:14:29.685" v="65" actId="20577"/>
      <pc:docMkLst>
        <pc:docMk/>
      </pc:docMkLst>
      <pc:sldChg chg="add del">
        <pc:chgData name="Travis, James" userId="3d7a4d43-37b9-45c1-a37f-91c7c28ca3a3" providerId="ADAL" clId="{7E6E0156-BBDD-4FFE-A1C0-9719E9B57393}" dt="2023-02-22T15:03:08.822" v="12" actId="47"/>
        <pc:sldMkLst>
          <pc:docMk/>
          <pc:sldMk cId="930816677" sldId="294"/>
        </pc:sldMkLst>
      </pc:sldChg>
      <pc:sldChg chg="modSp add del mod">
        <pc:chgData name="Travis, James" userId="3d7a4d43-37b9-45c1-a37f-91c7c28ca3a3" providerId="ADAL" clId="{7E6E0156-BBDD-4FFE-A1C0-9719E9B57393}" dt="2023-02-22T15:03:08.822" v="12" actId="47"/>
        <pc:sldMkLst>
          <pc:docMk/>
          <pc:sldMk cId="1642665627" sldId="329"/>
        </pc:sldMkLst>
        <pc:spChg chg="mod">
          <ac:chgData name="Travis, James" userId="3d7a4d43-37b9-45c1-a37f-91c7c28ca3a3" providerId="ADAL" clId="{7E6E0156-BBDD-4FFE-A1C0-9719E9B57393}" dt="2023-02-22T15:01:59.032" v="1" actId="27636"/>
          <ac:spMkLst>
            <pc:docMk/>
            <pc:sldMk cId="1642665627" sldId="329"/>
            <ac:spMk id="2" creationId="{DA2640F2-3DBE-46F1-837D-AB2AF99BFE52}"/>
          </ac:spMkLst>
        </pc:spChg>
      </pc:sldChg>
      <pc:sldChg chg="modSp add del mod">
        <pc:chgData name="Travis, James" userId="3d7a4d43-37b9-45c1-a37f-91c7c28ca3a3" providerId="ADAL" clId="{7E6E0156-BBDD-4FFE-A1C0-9719E9B57393}" dt="2023-02-22T15:03:08.822" v="12" actId="47"/>
        <pc:sldMkLst>
          <pc:docMk/>
          <pc:sldMk cId="1851207781" sldId="333"/>
        </pc:sldMkLst>
        <pc:spChg chg="mod">
          <ac:chgData name="Travis, James" userId="3d7a4d43-37b9-45c1-a37f-91c7c28ca3a3" providerId="ADAL" clId="{7E6E0156-BBDD-4FFE-A1C0-9719E9B57393}" dt="2023-02-22T15:01:59.420" v="4" actId="27636"/>
          <ac:spMkLst>
            <pc:docMk/>
            <pc:sldMk cId="1851207781" sldId="333"/>
            <ac:spMk id="2" creationId="{8AC8CBB7-36CF-45E5-AAEA-EBE996268EEC}"/>
          </ac:spMkLst>
        </pc:spChg>
      </pc:sldChg>
      <pc:sldChg chg="modSp add del mod">
        <pc:chgData name="Travis, James" userId="3d7a4d43-37b9-45c1-a37f-91c7c28ca3a3" providerId="ADAL" clId="{7E6E0156-BBDD-4FFE-A1C0-9719E9B57393}" dt="2023-02-22T15:03:08.822" v="12" actId="47"/>
        <pc:sldMkLst>
          <pc:docMk/>
          <pc:sldMk cId="3866643730" sldId="335"/>
        </pc:sldMkLst>
        <pc:spChg chg="mod">
          <ac:chgData name="Travis, James" userId="3d7a4d43-37b9-45c1-a37f-91c7c28ca3a3" providerId="ADAL" clId="{7E6E0156-BBDD-4FFE-A1C0-9719E9B57393}" dt="2023-02-22T15:01:59.415" v="3" actId="27636"/>
          <ac:spMkLst>
            <pc:docMk/>
            <pc:sldMk cId="3866643730" sldId="335"/>
            <ac:spMk id="2" creationId="{8AC8CBB7-36CF-45E5-AAEA-EBE996268EEC}"/>
          </ac:spMkLst>
        </pc:spChg>
        <pc:spChg chg="mod">
          <ac:chgData name="Travis, James" userId="3d7a4d43-37b9-45c1-a37f-91c7c28ca3a3" providerId="ADAL" clId="{7E6E0156-BBDD-4FFE-A1C0-9719E9B57393}" dt="2023-02-22T15:01:59.414" v="2" actId="27636"/>
          <ac:spMkLst>
            <pc:docMk/>
            <pc:sldMk cId="3866643730" sldId="335"/>
            <ac:spMk id="3" creationId="{17BC6A06-7893-463A-8EBC-C6CDBD1C1508}"/>
          </ac:spMkLst>
        </pc:spChg>
      </pc:sldChg>
      <pc:sldChg chg="add del">
        <pc:chgData name="Travis, James" userId="3d7a4d43-37b9-45c1-a37f-91c7c28ca3a3" providerId="ADAL" clId="{7E6E0156-BBDD-4FFE-A1C0-9719E9B57393}" dt="2023-02-22T15:03:06.766" v="11" actId="47"/>
        <pc:sldMkLst>
          <pc:docMk/>
          <pc:sldMk cId="2973562490" sldId="454"/>
        </pc:sldMkLst>
      </pc:sldChg>
      <pc:sldChg chg="add del">
        <pc:chgData name="Travis, James" userId="3d7a4d43-37b9-45c1-a37f-91c7c28ca3a3" providerId="ADAL" clId="{7E6E0156-BBDD-4FFE-A1C0-9719E9B57393}" dt="2023-02-22T15:03:06.766" v="11" actId="47"/>
        <pc:sldMkLst>
          <pc:docMk/>
          <pc:sldMk cId="2840386345" sldId="456"/>
        </pc:sldMkLst>
      </pc:sldChg>
      <pc:sldChg chg="modSp mod">
        <pc:chgData name="Travis, James" userId="3d7a4d43-37b9-45c1-a37f-91c7c28ca3a3" providerId="ADAL" clId="{7E6E0156-BBDD-4FFE-A1C0-9719E9B57393}" dt="2023-02-22T15:14:29.685" v="65" actId="20577"/>
        <pc:sldMkLst>
          <pc:docMk/>
          <pc:sldMk cId="1975342726" sldId="457"/>
        </pc:sldMkLst>
        <pc:spChg chg="mod">
          <ac:chgData name="Travis, James" userId="3d7a4d43-37b9-45c1-a37f-91c7c28ca3a3" providerId="ADAL" clId="{7E6E0156-BBDD-4FFE-A1C0-9719E9B57393}" dt="2023-02-22T15:14:29.685" v="65" actId="20577"/>
          <ac:spMkLst>
            <pc:docMk/>
            <pc:sldMk cId="1975342726" sldId="457"/>
            <ac:spMk id="3" creationId="{C09FF693-23F9-4297-B592-CC6226DCC558}"/>
          </ac:spMkLst>
        </pc:spChg>
      </pc:sldChg>
      <pc:sldChg chg="add del">
        <pc:chgData name="Travis, James" userId="3d7a4d43-37b9-45c1-a37f-91c7c28ca3a3" providerId="ADAL" clId="{7E6E0156-BBDD-4FFE-A1C0-9719E9B57393}" dt="2023-02-22T15:03:06.766" v="11" actId="47"/>
        <pc:sldMkLst>
          <pc:docMk/>
          <pc:sldMk cId="4188227802" sldId="463"/>
        </pc:sldMkLst>
      </pc:sldChg>
      <pc:sldMasterChg chg="delSldLayout">
        <pc:chgData name="Travis, James" userId="3d7a4d43-37b9-45c1-a37f-91c7c28ca3a3" providerId="ADAL" clId="{7E6E0156-BBDD-4FFE-A1C0-9719E9B57393}" dt="2023-02-22T15:03:08.822" v="12" actId="47"/>
        <pc:sldMasterMkLst>
          <pc:docMk/>
          <pc:sldMasterMk cId="1105815762" sldId="2147489311"/>
        </pc:sldMasterMkLst>
        <pc:sldLayoutChg chg="del">
          <pc:chgData name="Travis, James" userId="3d7a4d43-37b9-45c1-a37f-91c7c28ca3a3" providerId="ADAL" clId="{7E6E0156-BBDD-4FFE-A1C0-9719E9B57393}" dt="2023-02-22T15:03:08.822" v="12" actId="47"/>
          <pc:sldLayoutMkLst>
            <pc:docMk/>
            <pc:sldMasterMk cId="1105815762" sldId="2147489311"/>
            <pc:sldLayoutMk cId="2947686875" sldId="2147489324"/>
          </pc:sldLayoutMkLst>
        </pc:sldLayoutChg>
      </pc:sldMasterChg>
    </pc:docChg>
  </pc:docChgLst>
  <pc:docChgLst>
    <pc:chgData name="Travis, James" userId="3d7a4d43-37b9-45c1-a37f-91c7c28ca3a3" providerId="ADAL" clId="{C6C9D69F-FBC5-4BF6-8FEF-AF499A925BD7}"/>
    <pc:docChg chg="undo custSel addSld delSld modSld sldOrd">
      <pc:chgData name="Travis, James" userId="3d7a4d43-37b9-45c1-a37f-91c7c28ca3a3" providerId="ADAL" clId="{C6C9D69F-FBC5-4BF6-8FEF-AF499A925BD7}" dt="2023-02-10T20:41:07.118" v="2869" actId="20577"/>
      <pc:docMkLst>
        <pc:docMk/>
      </pc:docMkLst>
      <pc:sldChg chg="modSp mod">
        <pc:chgData name="Travis, James" userId="3d7a4d43-37b9-45c1-a37f-91c7c28ca3a3" providerId="ADAL" clId="{C6C9D69F-FBC5-4BF6-8FEF-AF499A925BD7}" dt="2023-02-10T14:46:24.596" v="124" actId="20577"/>
        <pc:sldMkLst>
          <pc:docMk/>
          <pc:sldMk cId="1975342726" sldId="457"/>
        </pc:sldMkLst>
        <pc:spChg chg="mod">
          <ac:chgData name="Travis, James" userId="3d7a4d43-37b9-45c1-a37f-91c7c28ca3a3" providerId="ADAL" clId="{C6C9D69F-FBC5-4BF6-8FEF-AF499A925BD7}" dt="2023-02-10T14:45:36.925" v="9" actId="20577"/>
          <ac:spMkLst>
            <pc:docMk/>
            <pc:sldMk cId="1975342726" sldId="457"/>
            <ac:spMk id="2" creationId="{8EBEE3CC-AA71-444F-95B1-D31A53C96950}"/>
          </ac:spMkLst>
        </pc:spChg>
        <pc:spChg chg="mod">
          <ac:chgData name="Travis, James" userId="3d7a4d43-37b9-45c1-a37f-91c7c28ca3a3" providerId="ADAL" clId="{C6C9D69F-FBC5-4BF6-8FEF-AF499A925BD7}" dt="2023-02-10T14:46:24.596" v="124" actId="20577"/>
          <ac:spMkLst>
            <pc:docMk/>
            <pc:sldMk cId="1975342726" sldId="457"/>
            <ac:spMk id="3" creationId="{C09FF693-23F9-4297-B592-CC6226DCC558}"/>
          </ac:spMkLst>
        </pc:spChg>
      </pc:sldChg>
      <pc:sldChg chg="modSp mod">
        <pc:chgData name="Travis, James" userId="3d7a4d43-37b9-45c1-a37f-91c7c28ca3a3" providerId="ADAL" clId="{C6C9D69F-FBC5-4BF6-8FEF-AF499A925BD7}" dt="2023-02-10T16:57:38.517" v="364" actId="20577"/>
        <pc:sldMkLst>
          <pc:docMk/>
          <pc:sldMk cId="2037284904" sldId="458"/>
        </pc:sldMkLst>
        <pc:spChg chg="mod">
          <ac:chgData name="Travis, James" userId="3d7a4d43-37b9-45c1-a37f-91c7c28ca3a3" providerId="ADAL" clId="{C6C9D69F-FBC5-4BF6-8FEF-AF499A925BD7}" dt="2023-02-10T16:57:38.517" v="364" actId="20577"/>
          <ac:spMkLst>
            <pc:docMk/>
            <pc:sldMk cId="2037284904" sldId="458"/>
            <ac:spMk id="3" creationId="{B9BF4D09-9991-4C3F-9921-F35DEC8AC6F5}"/>
          </ac:spMkLst>
        </pc:spChg>
      </pc:sldChg>
      <pc:sldChg chg="modSp mod">
        <pc:chgData name="Travis, James" userId="3d7a4d43-37b9-45c1-a37f-91c7c28ca3a3" providerId="ADAL" clId="{C6C9D69F-FBC5-4BF6-8FEF-AF499A925BD7}" dt="2023-02-10T16:48:18.786" v="134" actId="20577"/>
        <pc:sldMkLst>
          <pc:docMk/>
          <pc:sldMk cId="2532399852" sldId="460"/>
        </pc:sldMkLst>
        <pc:spChg chg="mod">
          <ac:chgData name="Travis, James" userId="3d7a4d43-37b9-45c1-a37f-91c7c28ca3a3" providerId="ADAL" clId="{C6C9D69F-FBC5-4BF6-8FEF-AF499A925BD7}" dt="2023-02-10T16:48:18.786" v="134" actId="20577"/>
          <ac:spMkLst>
            <pc:docMk/>
            <pc:sldMk cId="2532399852" sldId="460"/>
            <ac:spMk id="3" creationId="{99D0C97B-3E4C-4543-BA66-546199CFE00C}"/>
          </ac:spMkLst>
        </pc:spChg>
      </pc:sldChg>
      <pc:sldChg chg="modSp mod">
        <pc:chgData name="Travis, James" userId="3d7a4d43-37b9-45c1-a37f-91c7c28ca3a3" providerId="ADAL" clId="{C6C9D69F-FBC5-4BF6-8FEF-AF499A925BD7}" dt="2023-02-10T19:17:24.260" v="1735" actId="20577"/>
        <pc:sldMkLst>
          <pc:docMk/>
          <pc:sldMk cId="338497270" sldId="461"/>
        </pc:sldMkLst>
        <pc:spChg chg="mod">
          <ac:chgData name="Travis, James" userId="3d7a4d43-37b9-45c1-a37f-91c7c28ca3a3" providerId="ADAL" clId="{C6C9D69F-FBC5-4BF6-8FEF-AF499A925BD7}" dt="2023-02-10T19:17:24.260" v="1735" actId="20577"/>
          <ac:spMkLst>
            <pc:docMk/>
            <pc:sldMk cId="338497270" sldId="461"/>
            <ac:spMk id="3" creationId="{700E2D6D-D394-41C6-B1A5-391799920BAE}"/>
          </ac:spMkLst>
        </pc:spChg>
      </pc:sldChg>
      <pc:sldChg chg="modSp add mod">
        <pc:chgData name="Travis, James" userId="3d7a4d43-37b9-45c1-a37f-91c7c28ca3a3" providerId="ADAL" clId="{C6C9D69F-FBC5-4BF6-8FEF-AF499A925BD7}" dt="2023-02-10T19:13:43.982" v="1507" actId="6549"/>
        <pc:sldMkLst>
          <pc:docMk/>
          <pc:sldMk cId="1085844153" sldId="575"/>
        </pc:sldMkLst>
        <pc:spChg chg="mod">
          <ac:chgData name="Travis, James" userId="3d7a4d43-37b9-45c1-a37f-91c7c28ca3a3" providerId="ADAL" clId="{C6C9D69F-FBC5-4BF6-8FEF-AF499A925BD7}" dt="2023-02-10T19:13:43.982" v="1507" actId="6549"/>
          <ac:spMkLst>
            <pc:docMk/>
            <pc:sldMk cId="1085844153" sldId="575"/>
            <ac:spMk id="3" creationId="{7FBB025C-2E8D-4A84-B98A-18F9DEB3F699}"/>
          </ac:spMkLst>
        </pc:spChg>
      </pc:sldChg>
      <pc:sldChg chg="del ord">
        <pc:chgData name="Travis, James" userId="3d7a4d43-37b9-45c1-a37f-91c7c28ca3a3" providerId="ADAL" clId="{C6C9D69F-FBC5-4BF6-8FEF-AF499A925BD7}" dt="2023-02-10T19:11:37.786" v="1431" actId="2696"/>
        <pc:sldMkLst>
          <pc:docMk/>
          <pc:sldMk cId="2668071081" sldId="575"/>
        </pc:sldMkLst>
      </pc:sldChg>
      <pc:sldChg chg="addSp delSp modSp mod">
        <pc:chgData name="Travis, James" userId="3d7a4d43-37b9-45c1-a37f-91c7c28ca3a3" providerId="ADAL" clId="{C6C9D69F-FBC5-4BF6-8FEF-AF499A925BD7}" dt="2023-02-10T19:08:41.010" v="931" actId="20577"/>
        <pc:sldMkLst>
          <pc:docMk/>
          <pc:sldMk cId="940537708" sldId="577"/>
        </pc:sldMkLst>
        <pc:spChg chg="add del mod">
          <ac:chgData name="Travis, James" userId="3d7a4d43-37b9-45c1-a37f-91c7c28ca3a3" providerId="ADAL" clId="{C6C9D69F-FBC5-4BF6-8FEF-AF499A925BD7}" dt="2023-02-10T19:08:41.010" v="931" actId="20577"/>
          <ac:spMkLst>
            <pc:docMk/>
            <pc:sldMk cId="940537708" sldId="577"/>
            <ac:spMk id="3" creationId="{D116C878-4358-4801-88B2-9E4E1D495D49}"/>
          </ac:spMkLst>
        </pc:spChg>
        <pc:spChg chg="add del mod">
          <ac:chgData name="Travis, James" userId="3d7a4d43-37b9-45c1-a37f-91c7c28ca3a3" providerId="ADAL" clId="{C6C9D69F-FBC5-4BF6-8FEF-AF499A925BD7}" dt="2023-02-10T18:55:43.163" v="682"/>
          <ac:spMkLst>
            <pc:docMk/>
            <pc:sldMk cId="940537708" sldId="577"/>
            <ac:spMk id="4" creationId="{E0555826-030D-49AD-BB9C-91F1C40AB97C}"/>
          </ac:spMkLst>
        </pc:spChg>
        <pc:spChg chg="add del mod">
          <ac:chgData name="Travis, James" userId="3d7a4d43-37b9-45c1-a37f-91c7c28ca3a3" providerId="ADAL" clId="{C6C9D69F-FBC5-4BF6-8FEF-AF499A925BD7}" dt="2023-02-10T18:55:43.162" v="680"/>
          <ac:spMkLst>
            <pc:docMk/>
            <pc:sldMk cId="940537708" sldId="577"/>
            <ac:spMk id="6" creationId="{E3F07676-B0BE-4ECE-923A-D0DB2AE8C116}"/>
          </ac:spMkLst>
        </pc:spChg>
        <pc:spChg chg="add mod">
          <ac:chgData name="Travis, James" userId="3d7a4d43-37b9-45c1-a37f-91c7c28ca3a3" providerId="ADAL" clId="{C6C9D69F-FBC5-4BF6-8FEF-AF499A925BD7}" dt="2023-02-10T18:56:10.474" v="692" actId="1076"/>
          <ac:spMkLst>
            <pc:docMk/>
            <pc:sldMk cId="940537708" sldId="577"/>
            <ac:spMk id="7" creationId="{F393E82F-C84B-450C-A522-DEB0781E3895}"/>
          </ac:spMkLst>
        </pc:spChg>
        <pc:graphicFrameChg chg="add del mod">
          <ac:chgData name="Travis, James" userId="3d7a4d43-37b9-45c1-a37f-91c7c28ca3a3" providerId="ADAL" clId="{C6C9D69F-FBC5-4BF6-8FEF-AF499A925BD7}" dt="2023-02-10T18:55:43.162" v="680"/>
          <ac:graphicFrameMkLst>
            <pc:docMk/>
            <pc:sldMk cId="940537708" sldId="577"/>
            <ac:graphicFrameMk id="5" creationId="{5C441050-5F96-4E82-8CB6-5A108E5D6D9B}"/>
          </ac:graphicFrameMkLst>
        </pc:graphicFrameChg>
      </pc:sldChg>
      <pc:sldChg chg="addSp modSp mod">
        <pc:chgData name="Travis, James" userId="3d7a4d43-37b9-45c1-a37f-91c7c28ca3a3" providerId="ADAL" clId="{C6C9D69F-FBC5-4BF6-8FEF-AF499A925BD7}" dt="2023-02-10T18:37:56.406" v="476" actId="20577"/>
        <pc:sldMkLst>
          <pc:docMk/>
          <pc:sldMk cId="3529163526" sldId="578"/>
        </pc:sldMkLst>
        <pc:spChg chg="mod">
          <ac:chgData name="Travis, James" userId="3d7a4d43-37b9-45c1-a37f-91c7c28ca3a3" providerId="ADAL" clId="{C6C9D69F-FBC5-4BF6-8FEF-AF499A925BD7}" dt="2023-02-10T18:37:56.406" v="476" actId="20577"/>
          <ac:spMkLst>
            <pc:docMk/>
            <pc:sldMk cId="3529163526" sldId="578"/>
            <ac:spMk id="2" creationId="{1C57D071-F41D-4E72-95A6-F7D28F88289F}"/>
          </ac:spMkLst>
        </pc:spChg>
        <pc:spChg chg="add mod">
          <ac:chgData name="Travis, James" userId="3d7a4d43-37b9-45c1-a37f-91c7c28ca3a3" providerId="ADAL" clId="{C6C9D69F-FBC5-4BF6-8FEF-AF499A925BD7}" dt="2023-02-10T18:37:42.314" v="470" actId="20577"/>
          <ac:spMkLst>
            <pc:docMk/>
            <pc:sldMk cId="3529163526" sldId="578"/>
            <ac:spMk id="3" creationId="{853AC7B0-7B18-4B30-A647-E5E8F13EE8CA}"/>
          </ac:spMkLst>
        </pc:spChg>
      </pc:sldChg>
      <pc:sldChg chg="modSp del mod">
        <pc:chgData name="Travis, James" userId="3d7a4d43-37b9-45c1-a37f-91c7c28ca3a3" providerId="ADAL" clId="{C6C9D69F-FBC5-4BF6-8FEF-AF499A925BD7}" dt="2023-02-10T18:34:46.146" v="464" actId="47"/>
        <pc:sldMkLst>
          <pc:docMk/>
          <pc:sldMk cId="1125372549" sldId="579"/>
        </pc:sldMkLst>
        <pc:spChg chg="mod">
          <ac:chgData name="Travis, James" userId="3d7a4d43-37b9-45c1-a37f-91c7c28ca3a3" providerId="ADAL" clId="{C6C9D69F-FBC5-4BF6-8FEF-AF499A925BD7}" dt="2023-02-10T18:34:37.739" v="461" actId="21"/>
          <ac:spMkLst>
            <pc:docMk/>
            <pc:sldMk cId="1125372549" sldId="579"/>
            <ac:spMk id="2" creationId="{E1C6A057-AA13-4E70-B605-252C18D97C85}"/>
          </ac:spMkLst>
        </pc:spChg>
        <pc:spChg chg="mod">
          <ac:chgData name="Travis, James" userId="3d7a4d43-37b9-45c1-a37f-91c7c28ca3a3" providerId="ADAL" clId="{C6C9D69F-FBC5-4BF6-8FEF-AF499A925BD7}" dt="2023-02-10T18:34:44.455" v="463" actId="21"/>
          <ac:spMkLst>
            <pc:docMk/>
            <pc:sldMk cId="1125372549" sldId="579"/>
            <ac:spMk id="3" creationId="{8146336A-6597-4142-9F55-D5F4EB74A780}"/>
          </ac:spMkLst>
        </pc:spChg>
      </pc:sldChg>
      <pc:sldChg chg="addSp delSp modSp mod">
        <pc:chgData name="Travis, James" userId="3d7a4d43-37b9-45c1-a37f-91c7c28ca3a3" providerId="ADAL" clId="{C6C9D69F-FBC5-4BF6-8FEF-AF499A925BD7}" dt="2023-02-10T19:30:43.594" v="1971" actId="732"/>
        <pc:sldMkLst>
          <pc:docMk/>
          <pc:sldMk cId="1761913753" sldId="580"/>
        </pc:sldMkLst>
        <pc:spChg chg="mod">
          <ac:chgData name="Travis, James" userId="3d7a4d43-37b9-45c1-a37f-91c7c28ca3a3" providerId="ADAL" clId="{C6C9D69F-FBC5-4BF6-8FEF-AF499A925BD7}" dt="2023-02-10T18:38:01.921" v="478" actId="20577"/>
          <ac:spMkLst>
            <pc:docMk/>
            <pc:sldMk cId="1761913753" sldId="580"/>
            <ac:spMk id="2" creationId="{D7484CFC-0FA8-4BF0-82AC-69DA15AA7BC2}"/>
          </ac:spMkLst>
        </pc:spChg>
        <pc:spChg chg="add del mod">
          <ac:chgData name="Travis, James" userId="3d7a4d43-37b9-45c1-a37f-91c7c28ca3a3" providerId="ADAL" clId="{C6C9D69F-FBC5-4BF6-8FEF-AF499A925BD7}" dt="2023-02-10T18:39:17.924" v="482" actId="22"/>
          <ac:spMkLst>
            <pc:docMk/>
            <pc:sldMk cId="1761913753" sldId="580"/>
            <ac:spMk id="4" creationId="{EB0B4024-5255-4A38-B7A7-564AC3B75428}"/>
          </ac:spMkLst>
        </pc:spChg>
        <pc:picChg chg="add del">
          <ac:chgData name="Travis, James" userId="3d7a4d43-37b9-45c1-a37f-91c7c28ca3a3" providerId="ADAL" clId="{C6C9D69F-FBC5-4BF6-8FEF-AF499A925BD7}" dt="2023-02-10T18:39:16.724" v="481" actId="22"/>
          <ac:picMkLst>
            <pc:docMk/>
            <pc:sldMk cId="1761913753" sldId="580"/>
            <ac:picMk id="6" creationId="{98CEAE49-8FD1-4FFB-8762-6E4E2ABE1374}"/>
          </ac:picMkLst>
        </pc:picChg>
        <pc:picChg chg="add mod ord modCrop">
          <ac:chgData name="Travis, James" userId="3d7a4d43-37b9-45c1-a37f-91c7c28ca3a3" providerId="ADAL" clId="{C6C9D69F-FBC5-4BF6-8FEF-AF499A925BD7}" dt="2023-02-10T19:30:43.594" v="1971" actId="732"/>
          <ac:picMkLst>
            <pc:docMk/>
            <pc:sldMk cId="1761913753" sldId="580"/>
            <ac:picMk id="8" creationId="{CBF00167-68B1-4681-90EB-F2C23C13E1D5}"/>
          </ac:picMkLst>
        </pc:picChg>
        <pc:picChg chg="del">
          <ac:chgData name="Travis, James" userId="3d7a4d43-37b9-45c1-a37f-91c7c28ca3a3" providerId="ADAL" clId="{C6C9D69F-FBC5-4BF6-8FEF-AF499A925BD7}" dt="2023-02-10T18:39:15.672" v="479" actId="478"/>
          <ac:picMkLst>
            <pc:docMk/>
            <pc:sldMk cId="1761913753" sldId="580"/>
            <ac:picMk id="11" creationId="{CDE875E5-221D-4D45-8E4C-1B6847BD41CE}"/>
          </ac:picMkLst>
        </pc:picChg>
      </pc:sldChg>
      <pc:sldChg chg="modSp mod">
        <pc:chgData name="Travis, James" userId="3d7a4d43-37b9-45c1-a37f-91c7c28ca3a3" providerId="ADAL" clId="{C6C9D69F-FBC5-4BF6-8FEF-AF499A925BD7}" dt="2023-02-10T20:41:07.118" v="2869" actId="20577"/>
        <pc:sldMkLst>
          <pc:docMk/>
          <pc:sldMk cId="2062355118" sldId="583"/>
        </pc:sldMkLst>
        <pc:spChg chg="mod">
          <ac:chgData name="Travis, James" userId="3d7a4d43-37b9-45c1-a37f-91c7c28ca3a3" providerId="ADAL" clId="{C6C9D69F-FBC5-4BF6-8FEF-AF499A925BD7}" dt="2023-02-10T20:03:19.271" v="2104" actId="20577"/>
          <ac:spMkLst>
            <pc:docMk/>
            <pc:sldMk cId="2062355118" sldId="583"/>
            <ac:spMk id="2" creationId="{05AFC374-1D85-4020-8641-59743F882364}"/>
          </ac:spMkLst>
        </pc:spChg>
        <pc:spChg chg="mod">
          <ac:chgData name="Travis, James" userId="3d7a4d43-37b9-45c1-a37f-91c7c28ca3a3" providerId="ADAL" clId="{C6C9D69F-FBC5-4BF6-8FEF-AF499A925BD7}" dt="2023-02-10T20:41:07.118" v="2869" actId="20577"/>
          <ac:spMkLst>
            <pc:docMk/>
            <pc:sldMk cId="2062355118" sldId="583"/>
            <ac:spMk id="3" creationId="{FA914142-185B-46A4-AE6C-AB3F89F29BB3}"/>
          </ac:spMkLst>
        </pc:spChg>
      </pc:sldChg>
      <pc:sldChg chg="addSp delSp modSp new del mod modClrScheme chgLayout">
        <pc:chgData name="Travis, James" userId="3d7a4d43-37b9-45c1-a37f-91c7c28ca3a3" providerId="ADAL" clId="{C6C9D69F-FBC5-4BF6-8FEF-AF499A925BD7}" dt="2023-02-10T19:33:20.278" v="1972" actId="47"/>
        <pc:sldMkLst>
          <pc:docMk/>
          <pc:sldMk cId="1118865749" sldId="584"/>
        </pc:sldMkLst>
        <pc:spChg chg="del mod ord">
          <ac:chgData name="Travis, James" userId="3d7a4d43-37b9-45c1-a37f-91c7c28ca3a3" providerId="ADAL" clId="{C6C9D69F-FBC5-4BF6-8FEF-AF499A925BD7}" dt="2023-02-10T17:10:31.140" v="370" actId="700"/>
          <ac:spMkLst>
            <pc:docMk/>
            <pc:sldMk cId="1118865749" sldId="584"/>
            <ac:spMk id="2" creationId="{AF686F5F-A87C-41CD-BFCB-4770B5910358}"/>
          </ac:spMkLst>
        </pc:spChg>
        <pc:spChg chg="del mod ord">
          <ac:chgData name="Travis, James" userId="3d7a4d43-37b9-45c1-a37f-91c7c28ca3a3" providerId="ADAL" clId="{C6C9D69F-FBC5-4BF6-8FEF-AF499A925BD7}" dt="2023-02-10T17:10:31.140" v="370" actId="700"/>
          <ac:spMkLst>
            <pc:docMk/>
            <pc:sldMk cId="1118865749" sldId="584"/>
            <ac:spMk id="3" creationId="{74E454BD-F93D-4CB4-93C0-266CCBEEA6CC}"/>
          </ac:spMkLst>
        </pc:spChg>
        <pc:spChg chg="add del mod ord">
          <ac:chgData name="Travis, James" userId="3d7a4d43-37b9-45c1-a37f-91c7c28ca3a3" providerId="ADAL" clId="{C6C9D69F-FBC5-4BF6-8FEF-AF499A925BD7}" dt="2023-02-10T18:45:09.850" v="483" actId="478"/>
          <ac:spMkLst>
            <pc:docMk/>
            <pc:sldMk cId="1118865749" sldId="584"/>
            <ac:spMk id="4" creationId="{5FE3ADEF-034B-4421-BE6E-81DB9FE9E799}"/>
          </ac:spMkLst>
        </pc:spChg>
        <pc:spChg chg="add mod ord">
          <ac:chgData name="Travis, James" userId="3d7a4d43-37b9-45c1-a37f-91c7c28ca3a3" providerId="ADAL" clId="{C6C9D69F-FBC5-4BF6-8FEF-AF499A925BD7}" dt="2023-02-10T17:10:42.468" v="381" actId="108"/>
          <ac:spMkLst>
            <pc:docMk/>
            <pc:sldMk cId="1118865749" sldId="584"/>
            <ac:spMk id="5" creationId="{AB4B95B3-4A03-48EA-96E2-7B486E350B06}"/>
          </ac:spMkLst>
        </pc:spChg>
      </pc:sldChg>
      <pc:sldChg chg="modSp new mod">
        <pc:chgData name="Travis, James" userId="3d7a4d43-37b9-45c1-a37f-91c7c28ca3a3" providerId="ADAL" clId="{C6C9D69F-FBC5-4BF6-8FEF-AF499A925BD7}" dt="2023-02-10T19:11:25.931" v="1430" actId="20577"/>
        <pc:sldMkLst>
          <pc:docMk/>
          <pc:sldMk cId="3233086942" sldId="585"/>
        </pc:sldMkLst>
        <pc:spChg chg="mod">
          <ac:chgData name="Travis, James" userId="3d7a4d43-37b9-45c1-a37f-91c7c28ca3a3" providerId="ADAL" clId="{C6C9D69F-FBC5-4BF6-8FEF-AF499A925BD7}" dt="2023-02-10T19:09:14.747" v="987" actId="20577"/>
          <ac:spMkLst>
            <pc:docMk/>
            <pc:sldMk cId="3233086942" sldId="585"/>
            <ac:spMk id="2" creationId="{7C116787-89AB-4C87-889A-ED8A440250C3}"/>
          </ac:spMkLst>
        </pc:spChg>
        <pc:spChg chg="mod">
          <ac:chgData name="Travis, James" userId="3d7a4d43-37b9-45c1-a37f-91c7c28ca3a3" providerId="ADAL" clId="{C6C9D69F-FBC5-4BF6-8FEF-AF499A925BD7}" dt="2023-02-10T19:11:25.931" v="1430" actId="20577"/>
          <ac:spMkLst>
            <pc:docMk/>
            <pc:sldMk cId="3233086942" sldId="585"/>
            <ac:spMk id="3" creationId="{68DBB39E-128B-467A-ABE1-CE27C0BD5A3D}"/>
          </ac:spMkLst>
        </pc:spChg>
      </pc:sldChg>
      <pc:sldChg chg="modSp new del mod">
        <pc:chgData name="Travis, James" userId="3d7a4d43-37b9-45c1-a37f-91c7c28ca3a3" providerId="ADAL" clId="{C6C9D69F-FBC5-4BF6-8FEF-AF499A925BD7}" dt="2023-02-10T19:30:27.377" v="1970" actId="47"/>
        <pc:sldMkLst>
          <pc:docMk/>
          <pc:sldMk cId="282997243" sldId="586"/>
        </pc:sldMkLst>
        <pc:spChg chg="mod">
          <ac:chgData name="Travis, James" userId="3d7a4d43-37b9-45c1-a37f-91c7c28ca3a3" providerId="ADAL" clId="{C6C9D69F-FBC5-4BF6-8FEF-AF499A925BD7}" dt="2023-02-10T19:17:39.318" v="1739" actId="20577"/>
          <ac:spMkLst>
            <pc:docMk/>
            <pc:sldMk cId="282997243" sldId="586"/>
            <ac:spMk id="2" creationId="{EF591B2B-606E-4D03-AD77-D120BB424389}"/>
          </ac:spMkLst>
        </pc:spChg>
        <pc:spChg chg="mod">
          <ac:chgData name="Travis, James" userId="3d7a4d43-37b9-45c1-a37f-91c7c28ca3a3" providerId="ADAL" clId="{C6C9D69F-FBC5-4BF6-8FEF-AF499A925BD7}" dt="2023-02-10T19:21:36.315" v="1969" actId="20577"/>
          <ac:spMkLst>
            <pc:docMk/>
            <pc:sldMk cId="282997243" sldId="586"/>
            <ac:spMk id="3" creationId="{C61D797F-39B3-4751-97A2-94DC796BA9A0}"/>
          </ac:spMkLst>
        </pc:spChg>
      </pc:sldChg>
    </pc:docChg>
  </pc:docChgLst>
  <pc:docChgLst>
    <pc:chgData name="Travis, James" userId="3d7a4d43-37b9-45c1-a37f-91c7c28ca3a3" providerId="ADAL" clId="{7ECED0AC-B5BA-4D1B-9436-7D4E99CA894C}"/>
    <pc:docChg chg="undo custSel modSld">
      <pc:chgData name="Travis, James" userId="3d7a4d43-37b9-45c1-a37f-91c7c28ca3a3" providerId="ADAL" clId="{7ECED0AC-B5BA-4D1B-9436-7D4E99CA894C}" dt="2023-02-24T15:19:26.056" v="24" actId="20577"/>
      <pc:docMkLst>
        <pc:docMk/>
      </pc:docMkLst>
      <pc:sldChg chg="modSp mod">
        <pc:chgData name="Travis, James" userId="3d7a4d43-37b9-45c1-a37f-91c7c28ca3a3" providerId="ADAL" clId="{7ECED0AC-B5BA-4D1B-9436-7D4E99CA894C}" dt="2023-02-24T15:19:26.056" v="24" actId="20577"/>
        <pc:sldMkLst>
          <pc:docMk/>
          <pc:sldMk cId="2733355057" sldId="564"/>
        </pc:sldMkLst>
        <pc:spChg chg="mod">
          <ac:chgData name="Travis, James" userId="3d7a4d43-37b9-45c1-a37f-91c7c28ca3a3" providerId="ADAL" clId="{7ECED0AC-B5BA-4D1B-9436-7D4E99CA894C}" dt="2023-02-24T15:19:26.056" v="24" actId="20577"/>
          <ac:spMkLst>
            <pc:docMk/>
            <pc:sldMk cId="2733355057" sldId="564"/>
            <ac:spMk id="3" creationId="{24BF1364-5296-4F9C-8ABD-74C3FB3EBEDE}"/>
          </ac:spMkLst>
        </pc:spChg>
      </pc:sldChg>
    </pc:docChg>
  </pc:docChgLst>
  <pc:docChgLst>
    <pc:chgData name="Travis, James" userId="3d7a4d43-37b9-45c1-a37f-91c7c28ca3a3" providerId="ADAL" clId="{BF81B457-3107-424E-83C8-C91127F0E7AE}"/>
    <pc:docChg chg="undo custSel modSld">
      <pc:chgData name="Travis, James" userId="3d7a4d43-37b9-45c1-a37f-91c7c28ca3a3" providerId="ADAL" clId="{BF81B457-3107-424E-83C8-C91127F0E7AE}" dt="2023-02-10T20:50:49.160" v="96" actId="20577"/>
      <pc:docMkLst>
        <pc:docMk/>
      </pc:docMkLst>
      <pc:sldChg chg="modSp mod">
        <pc:chgData name="Travis, James" userId="3d7a4d43-37b9-45c1-a37f-91c7c28ca3a3" providerId="ADAL" clId="{BF81B457-3107-424E-83C8-C91127F0E7AE}" dt="2023-02-10T20:50:49.160" v="96" actId="20577"/>
        <pc:sldMkLst>
          <pc:docMk/>
          <pc:sldMk cId="4157581186" sldId="453"/>
        </pc:sldMkLst>
        <pc:spChg chg="mod">
          <ac:chgData name="Travis, James" userId="3d7a4d43-37b9-45c1-a37f-91c7c28ca3a3" providerId="ADAL" clId="{BF81B457-3107-424E-83C8-C91127F0E7AE}" dt="2023-02-10T20:50:49.160" v="96" actId="20577"/>
          <ac:spMkLst>
            <pc:docMk/>
            <pc:sldMk cId="4157581186" sldId="453"/>
            <ac:spMk id="3" creationId="{FB3E2247-4DC4-4634-B3CB-E91D684152AA}"/>
          </ac:spMkLst>
        </pc:spChg>
      </pc:sldChg>
    </pc:docChg>
  </pc:docChgLst>
  <pc:docChgLst>
    <pc:chgData name="Travis, James" userId="3d7a4d43-37b9-45c1-a37f-91c7c28ca3a3" providerId="ADAL" clId="{819CF075-931F-4B9E-B3CC-4F567D1EC8D2}"/>
    <pc:docChg chg="undo custSel addSld delSld modSld sldOrd">
      <pc:chgData name="Travis, James" userId="3d7a4d43-37b9-45c1-a37f-91c7c28ca3a3" providerId="ADAL" clId="{819CF075-931F-4B9E-B3CC-4F567D1EC8D2}" dt="2023-02-08T21:43:25.885" v="2983" actId="22"/>
      <pc:docMkLst>
        <pc:docMk/>
      </pc:docMkLst>
      <pc:sldChg chg="del ord">
        <pc:chgData name="Travis, James" userId="3d7a4d43-37b9-45c1-a37f-91c7c28ca3a3" providerId="ADAL" clId="{819CF075-931F-4B9E-B3CC-4F567D1EC8D2}" dt="2023-02-08T16:50:47.663" v="1923" actId="47"/>
        <pc:sldMkLst>
          <pc:docMk/>
          <pc:sldMk cId="101465286" sldId="462"/>
        </pc:sldMkLst>
      </pc:sldChg>
      <pc:sldChg chg="modSp mod">
        <pc:chgData name="Travis, James" userId="3d7a4d43-37b9-45c1-a37f-91c7c28ca3a3" providerId="ADAL" clId="{819CF075-931F-4B9E-B3CC-4F567D1EC8D2}" dt="2023-02-08T15:30:44.383" v="320" actId="20577"/>
        <pc:sldMkLst>
          <pc:docMk/>
          <pc:sldMk cId="2246036949" sldId="465"/>
        </pc:sldMkLst>
        <pc:spChg chg="mod">
          <ac:chgData name="Travis, James" userId="3d7a4d43-37b9-45c1-a37f-91c7c28ca3a3" providerId="ADAL" clId="{819CF075-931F-4B9E-B3CC-4F567D1EC8D2}" dt="2023-02-08T15:30:44.383" v="320" actId="20577"/>
          <ac:spMkLst>
            <pc:docMk/>
            <pc:sldMk cId="2246036949" sldId="465"/>
            <ac:spMk id="3" creationId="{31ED5170-725B-407B-BC7B-B7646EEDEE1A}"/>
          </ac:spMkLst>
        </pc:spChg>
      </pc:sldChg>
      <pc:sldChg chg="modSp mod ord">
        <pc:chgData name="Travis, James" userId="3d7a4d43-37b9-45c1-a37f-91c7c28ca3a3" providerId="ADAL" clId="{819CF075-931F-4B9E-B3CC-4F567D1EC8D2}" dt="2023-02-08T21:38:51.881" v="2970" actId="20577"/>
        <pc:sldMkLst>
          <pc:docMk/>
          <pc:sldMk cId="130952814" sldId="466"/>
        </pc:sldMkLst>
        <pc:spChg chg="mod">
          <ac:chgData name="Travis, James" userId="3d7a4d43-37b9-45c1-a37f-91c7c28ca3a3" providerId="ADAL" clId="{819CF075-931F-4B9E-B3CC-4F567D1EC8D2}" dt="2023-02-08T21:38:51.881" v="2970" actId="20577"/>
          <ac:spMkLst>
            <pc:docMk/>
            <pc:sldMk cId="130952814" sldId="466"/>
            <ac:spMk id="3" creationId="{6F02E1A8-9F1B-482F-A377-0FF6BE8715E2}"/>
          </ac:spMkLst>
        </pc:spChg>
      </pc:sldChg>
      <pc:sldChg chg="modSp mod">
        <pc:chgData name="Travis, James" userId="3d7a4d43-37b9-45c1-a37f-91c7c28ca3a3" providerId="ADAL" clId="{819CF075-931F-4B9E-B3CC-4F567D1EC8D2}" dt="2023-02-08T16:49:02.224" v="1922" actId="20577"/>
        <pc:sldMkLst>
          <pc:docMk/>
          <pc:sldMk cId="2776949505" sldId="472"/>
        </pc:sldMkLst>
        <pc:spChg chg="mod">
          <ac:chgData name="Travis, James" userId="3d7a4d43-37b9-45c1-a37f-91c7c28ca3a3" providerId="ADAL" clId="{819CF075-931F-4B9E-B3CC-4F567D1EC8D2}" dt="2023-02-08T16:49:02.224" v="1922" actId="20577"/>
          <ac:spMkLst>
            <pc:docMk/>
            <pc:sldMk cId="2776949505" sldId="472"/>
            <ac:spMk id="3" creationId="{A890E7F4-FB54-4E51-A738-697D3ACDEDAB}"/>
          </ac:spMkLst>
        </pc:spChg>
      </pc:sldChg>
      <pc:sldChg chg="ord">
        <pc:chgData name="Travis, James" userId="3d7a4d43-37b9-45c1-a37f-91c7c28ca3a3" providerId="ADAL" clId="{819CF075-931F-4B9E-B3CC-4F567D1EC8D2}" dt="2023-02-08T15:25:50.831" v="219"/>
        <pc:sldMkLst>
          <pc:docMk/>
          <pc:sldMk cId="2592717848" sldId="557"/>
        </pc:sldMkLst>
      </pc:sldChg>
      <pc:sldChg chg="modSp mod ord">
        <pc:chgData name="Travis, James" userId="3d7a4d43-37b9-45c1-a37f-91c7c28ca3a3" providerId="ADAL" clId="{819CF075-931F-4B9E-B3CC-4F567D1EC8D2}" dt="2023-02-08T14:52:55.563" v="27"/>
        <pc:sldMkLst>
          <pc:docMk/>
          <pc:sldMk cId="1615528959" sldId="563"/>
        </pc:sldMkLst>
        <pc:spChg chg="mod">
          <ac:chgData name="Travis, James" userId="3d7a4d43-37b9-45c1-a37f-91c7c28ca3a3" providerId="ADAL" clId="{819CF075-931F-4B9E-B3CC-4F567D1EC8D2}" dt="2023-02-08T14:43:00.729" v="23" actId="20577"/>
          <ac:spMkLst>
            <pc:docMk/>
            <pc:sldMk cId="1615528959" sldId="563"/>
            <ac:spMk id="3" creationId="{9AFBADD0-7982-4BE8-92C0-451768D5938B}"/>
          </ac:spMkLst>
        </pc:spChg>
      </pc:sldChg>
      <pc:sldChg chg="ord">
        <pc:chgData name="Travis, James" userId="3d7a4d43-37b9-45c1-a37f-91c7c28ca3a3" providerId="ADAL" clId="{819CF075-931F-4B9E-B3CC-4F567D1EC8D2}" dt="2023-02-08T16:50:52.628" v="1925"/>
        <pc:sldMkLst>
          <pc:docMk/>
          <pc:sldMk cId="2856389305" sldId="565"/>
        </pc:sldMkLst>
      </pc:sldChg>
      <pc:sldChg chg="addSp modSp mod">
        <pc:chgData name="Travis, James" userId="3d7a4d43-37b9-45c1-a37f-91c7c28ca3a3" providerId="ADAL" clId="{819CF075-931F-4B9E-B3CC-4F567D1EC8D2}" dt="2023-02-08T15:41:25.448" v="904" actId="20577"/>
        <pc:sldMkLst>
          <pc:docMk/>
          <pc:sldMk cId="3025935510" sldId="567"/>
        </pc:sldMkLst>
        <pc:spChg chg="mod">
          <ac:chgData name="Travis, James" userId="3d7a4d43-37b9-45c1-a37f-91c7c28ca3a3" providerId="ADAL" clId="{819CF075-931F-4B9E-B3CC-4F567D1EC8D2}" dt="2023-02-08T15:34:18.120" v="327" actId="20577"/>
          <ac:spMkLst>
            <pc:docMk/>
            <pc:sldMk cId="3025935510" sldId="567"/>
            <ac:spMk id="2" creationId="{F95635DD-DA7B-4BB4-900E-175528D5926E}"/>
          </ac:spMkLst>
        </pc:spChg>
        <pc:spChg chg="mod">
          <ac:chgData name="Travis, James" userId="3d7a4d43-37b9-45c1-a37f-91c7c28ca3a3" providerId="ADAL" clId="{819CF075-931F-4B9E-B3CC-4F567D1EC8D2}" dt="2023-02-08T15:41:25.448" v="904" actId="20577"/>
          <ac:spMkLst>
            <pc:docMk/>
            <pc:sldMk cId="3025935510" sldId="567"/>
            <ac:spMk id="3" creationId="{BD307BEA-6D36-40A1-B5EA-28397B2E5662}"/>
          </ac:spMkLst>
        </pc:spChg>
        <pc:spChg chg="add mod">
          <ac:chgData name="Travis, James" userId="3d7a4d43-37b9-45c1-a37f-91c7c28ca3a3" providerId="ADAL" clId="{819CF075-931F-4B9E-B3CC-4F567D1EC8D2}" dt="2023-02-08T15:40:48.809" v="823" actId="1076"/>
          <ac:spMkLst>
            <pc:docMk/>
            <pc:sldMk cId="3025935510" sldId="567"/>
            <ac:spMk id="4" creationId="{D9411608-8B4C-4550-8B1D-2FB49E0201B5}"/>
          </ac:spMkLst>
        </pc:spChg>
      </pc:sldChg>
      <pc:sldChg chg="modSp new mod">
        <pc:chgData name="Travis, James" userId="3d7a4d43-37b9-45c1-a37f-91c7c28ca3a3" providerId="ADAL" clId="{819CF075-931F-4B9E-B3CC-4F567D1EC8D2}" dt="2023-02-08T15:22:10.658" v="211" actId="20577"/>
        <pc:sldMkLst>
          <pc:docMk/>
          <pc:sldMk cId="1907917665" sldId="571"/>
        </pc:sldMkLst>
        <pc:spChg chg="mod">
          <ac:chgData name="Travis, James" userId="3d7a4d43-37b9-45c1-a37f-91c7c28ca3a3" providerId="ADAL" clId="{819CF075-931F-4B9E-B3CC-4F567D1EC8D2}" dt="2023-02-08T14:58:33.940" v="78" actId="20577"/>
          <ac:spMkLst>
            <pc:docMk/>
            <pc:sldMk cId="1907917665" sldId="571"/>
            <ac:spMk id="2" creationId="{08482B02-89E5-44BE-94A0-D871605EDBBD}"/>
          </ac:spMkLst>
        </pc:spChg>
        <pc:spChg chg="mod">
          <ac:chgData name="Travis, James" userId="3d7a4d43-37b9-45c1-a37f-91c7c28ca3a3" providerId="ADAL" clId="{819CF075-931F-4B9E-B3CC-4F567D1EC8D2}" dt="2023-02-08T15:22:10.658" v="211" actId="20577"/>
          <ac:spMkLst>
            <pc:docMk/>
            <pc:sldMk cId="1907917665" sldId="571"/>
            <ac:spMk id="3" creationId="{3DDF9FB6-7B4A-4827-B5BA-954124655A87}"/>
          </ac:spMkLst>
        </pc:spChg>
      </pc:sldChg>
      <pc:sldChg chg="modSp new mod">
        <pc:chgData name="Travis, James" userId="3d7a4d43-37b9-45c1-a37f-91c7c28ca3a3" providerId="ADAL" clId="{819CF075-931F-4B9E-B3CC-4F567D1EC8D2}" dt="2023-02-08T18:46:57.482" v="2478" actId="20577"/>
        <pc:sldMkLst>
          <pc:docMk/>
          <pc:sldMk cId="2580600563" sldId="572"/>
        </pc:sldMkLst>
        <pc:spChg chg="mod">
          <ac:chgData name="Travis, James" userId="3d7a4d43-37b9-45c1-a37f-91c7c28ca3a3" providerId="ADAL" clId="{819CF075-931F-4B9E-B3CC-4F567D1EC8D2}" dt="2023-02-08T18:46:57.482" v="2478" actId="20577"/>
          <ac:spMkLst>
            <pc:docMk/>
            <pc:sldMk cId="2580600563" sldId="572"/>
            <ac:spMk id="2" creationId="{D0B48A90-94ED-4CBA-A957-A66FEA110E5A}"/>
          </ac:spMkLst>
        </pc:spChg>
        <pc:spChg chg="mod">
          <ac:chgData name="Travis, James" userId="3d7a4d43-37b9-45c1-a37f-91c7c28ca3a3" providerId="ADAL" clId="{819CF075-931F-4B9E-B3CC-4F567D1EC8D2}" dt="2023-02-08T16:37:27.161" v="1361" actId="20577"/>
          <ac:spMkLst>
            <pc:docMk/>
            <pc:sldMk cId="2580600563" sldId="572"/>
            <ac:spMk id="3" creationId="{86074B1E-EA5F-4B9A-88CC-C2FD8662414F}"/>
          </ac:spMkLst>
        </pc:spChg>
      </pc:sldChg>
      <pc:sldChg chg="modSp new mod">
        <pc:chgData name="Travis, James" userId="3d7a4d43-37b9-45c1-a37f-91c7c28ca3a3" providerId="ADAL" clId="{819CF075-931F-4B9E-B3CC-4F567D1EC8D2}" dt="2023-02-08T18:47:08.473" v="2488" actId="20577"/>
        <pc:sldMkLst>
          <pc:docMk/>
          <pc:sldMk cId="1183244410" sldId="573"/>
        </pc:sldMkLst>
        <pc:spChg chg="mod">
          <ac:chgData name="Travis, James" userId="3d7a4d43-37b9-45c1-a37f-91c7c28ca3a3" providerId="ADAL" clId="{819CF075-931F-4B9E-B3CC-4F567D1EC8D2}" dt="2023-02-08T18:47:08.473" v="2488" actId="20577"/>
          <ac:spMkLst>
            <pc:docMk/>
            <pc:sldMk cId="1183244410" sldId="573"/>
            <ac:spMk id="2" creationId="{25CD09DA-8754-40CA-A601-BC09A6EB3741}"/>
          </ac:spMkLst>
        </pc:spChg>
        <pc:spChg chg="mod">
          <ac:chgData name="Travis, James" userId="3d7a4d43-37b9-45c1-a37f-91c7c28ca3a3" providerId="ADAL" clId="{819CF075-931F-4B9E-B3CC-4F567D1EC8D2}" dt="2023-02-08T16:45:48.073" v="1879" actId="20577"/>
          <ac:spMkLst>
            <pc:docMk/>
            <pc:sldMk cId="1183244410" sldId="573"/>
            <ac:spMk id="3" creationId="{E0082101-00F6-41F1-9479-B4719B4CE66F}"/>
          </ac:spMkLst>
        </pc:spChg>
      </pc:sldChg>
      <pc:sldChg chg="modSp new mod ord">
        <pc:chgData name="Travis, James" userId="3d7a4d43-37b9-45c1-a37f-91c7c28ca3a3" providerId="ADAL" clId="{819CF075-931F-4B9E-B3CC-4F567D1EC8D2}" dt="2023-02-08T18:46:54.152" v="2472" actId="20577"/>
        <pc:sldMkLst>
          <pc:docMk/>
          <pc:sldMk cId="1244811503" sldId="574"/>
        </pc:sldMkLst>
        <pc:spChg chg="mod">
          <ac:chgData name="Travis, James" userId="3d7a4d43-37b9-45c1-a37f-91c7c28ca3a3" providerId="ADAL" clId="{819CF075-931F-4B9E-B3CC-4F567D1EC8D2}" dt="2023-02-08T18:46:54.152" v="2472" actId="20577"/>
          <ac:spMkLst>
            <pc:docMk/>
            <pc:sldMk cId="1244811503" sldId="574"/>
            <ac:spMk id="2" creationId="{92DEFEB4-92C8-4906-B2F6-570F8DF4C04C}"/>
          </ac:spMkLst>
        </pc:spChg>
        <pc:spChg chg="mod">
          <ac:chgData name="Travis, James" userId="3d7a4d43-37b9-45c1-a37f-91c7c28ca3a3" providerId="ADAL" clId="{819CF075-931F-4B9E-B3CC-4F567D1EC8D2}" dt="2023-02-08T18:46:49.600" v="2466" actId="20577"/>
          <ac:spMkLst>
            <pc:docMk/>
            <pc:sldMk cId="1244811503" sldId="574"/>
            <ac:spMk id="3" creationId="{6D0AA073-61F3-4FF2-9D90-E463872D9C2C}"/>
          </ac:spMkLst>
        </pc:spChg>
      </pc:sldChg>
      <pc:sldChg chg="new del">
        <pc:chgData name="Travis, James" userId="3d7a4d43-37b9-45c1-a37f-91c7c28ca3a3" providerId="ADAL" clId="{819CF075-931F-4B9E-B3CC-4F567D1EC8D2}" dt="2023-02-08T16:47:54.390" v="1881" actId="47"/>
        <pc:sldMkLst>
          <pc:docMk/>
          <pc:sldMk cId="4137922792" sldId="574"/>
        </pc:sldMkLst>
      </pc:sldChg>
      <pc:sldChg chg="modSp new mod ord">
        <pc:chgData name="Travis, James" userId="3d7a4d43-37b9-45c1-a37f-91c7c28ca3a3" providerId="ADAL" clId="{819CF075-931F-4B9E-B3CC-4F567D1EC8D2}" dt="2023-02-08T18:41:33.867" v="2415" actId="20577"/>
        <pc:sldMkLst>
          <pc:docMk/>
          <pc:sldMk cId="2668071081" sldId="575"/>
        </pc:sldMkLst>
        <pc:spChg chg="mod">
          <ac:chgData name="Travis, James" userId="3d7a4d43-37b9-45c1-a37f-91c7c28ca3a3" providerId="ADAL" clId="{819CF075-931F-4B9E-B3CC-4F567D1EC8D2}" dt="2023-02-08T18:10:14.295" v="1959" actId="20577"/>
          <ac:spMkLst>
            <pc:docMk/>
            <pc:sldMk cId="2668071081" sldId="575"/>
            <ac:spMk id="2" creationId="{8138DD00-6230-4381-A1A9-E52495B56634}"/>
          </ac:spMkLst>
        </pc:spChg>
        <pc:spChg chg="mod">
          <ac:chgData name="Travis, James" userId="3d7a4d43-37b9-45c1-a37f-91c7c28ca3a3" providerId="ADAL" clId="{819CF075-931F-4B9E-B3CC-4F567D1EC8D2}" dt="2023-02-08T18:41:33.867" v="2415" actId="20577"/>
          <ac:spMkLst>
            <pc:docMk/>
            <pc:sldMk cId="2668071081" sldId="575"/>
            <ac:spMk id="3" creationId="{7FBB025C-2E8D-4A84-B98A-18F9DEB3F699}"/>
          </ac:spMkLst>
        </pc:spChg>
      </pc:sldChg>
      <pc:sldChg chg="new del">
        <pc:chgData name="Travis, James" userId="3d7a4d43-37b9-45c1-a37f-91c7c28ca3a3" providerId="ADAL" clId="{819CF075-931F-4B9E-B3CC-4F567D1EC8D2}" dt="2023-02-08T18:10:03.101" v="1929" actId="47"/>
        <pc:sldMkLst>
          <pc:docMk/>
          <pc:sldMk cId="4272106771" sldId="575"/>
        </pc:sldMkLst>
      </pc:sldChg>
      <pc:sldChg chg="new del">
        <pc:chgData name="Travis, James" userId="3d7a4d43-37b9-45c1-a37f-91c7c28ca3a3" providerId="ADAL" clId="{819CF075-931F-4B9E-B3CC-4F567D1EC8D2}" dt="2023-02-08T20:19:49.911" v="2490" actId="47"/>
        <pc:sldMkLst>
          <pc:docMk/>
          <pc:sldMk cId="1779974429" sldId="576"/>
        </pc:sldMkLst>
      </pc:sldChg>
      <pc:sldChg chg="modSp new mod ord">
        <pc:chgData name="Travis, James" userId="3d7a4d43-37b9-45c1-a37f-91c7c28ca3a3" providerId="ADAL" clId="{819CF075-931F-4B9E-B3CC-4F567D1EC8D2}" dt="2023-02-08T20:22:47.941" v="2723" actId="20577"/>
        <pc:sldMkLst>
          <pc:docMk/>
          <pc:sldMk cId="3189508271" sldId="576"/>
        </pc:sldMkLst>
        <pc:spChg chg="mod">
          <ac:chgData name="Travis, James" userId="3d7a4d43-37b9-45c1-a37f-91c7c28ca3a3" providerId="ADAL" clId="{819CF075-931F-4B9E-B3CC-4F567D1EC8D2}" dt="2023-02-08T20:20:16.739" v="2513" actId="20577"/>
          <ac:spMkLst>
            <pc:docMk/>
            <pc:sldMk cId="3189508271" sldId="576"/>
            <ac:spMk id="2" creationId="{5AE0F9D1-F039-4445-A6CA-22FA72BB6C0C}"/>
          </ac:spMkLst>
        </pc:spChg>
        <pc:spChg chg="mod">
          <ac:chgData name="Travis, James" userId="3d7a4d43-37b9-45c1-a37f-91c7c28ca3a3" providerId="ADAL" clId="{819CF075-931F-4B9E-B3CC-4F567D1EC8D2}" dt="2023-02-08T20:22:47.941" v="2723" actId="20577"/>
          <ac:spMkLst>
            <pc:docMk/>
            <pc:sldMk cId="3189508271" sldId="576"/>
            <ac:spMk id="3" creationId="{75A844AC-E54A-41C1-9616-96D23187BD51}"/>
          </ac:spMkLst>
        </pc:spChg>
      </pc:sldChg>
      <pc:sldChg chg="modSp new mod">
        <pc:chgData name="Travis, James" userId="3d7a4d43-37b9-45c1-a37f-91c7c28ca3a3" providerId="ADAL" clId="{819CF075-931F-4B9E-B3CC-4F567D1EC8D2}" dt="2023-02-08T20:20:48.240" v="2603" actId="20577"/>
        <pc:sldMkLst>
          <pc:docMk/>
          <pc:sldMk cId="940537708" sldId="577"/>
        </pc:sldMkLst>
        <pc:spChg chg="mod">
          <ac:chgData name="Travis, James" userId="3d7a4d43-37b9-45c1-a37f-91c7c28ca3a3" providerId="ADAL" clId="{819CF075-931F-4B9E-B3CC-4F567D1EC8D2}" dt="2023-02-08T20:20:48.240" v="2603" actId="20577"/>
          <ac:spMkLst>
            <pc:docMk/>
            <pc:sldMk cId="940537708" sldId="577"/>
            <ac:spMk id="2" creationId="{60B2DD09-09E2-41AA-BD4C-0E3514E7039F}"/>
          </ac:spMkLst>
        </pc:spChg>
      </pc:sldChg>
      <pc:sldChg chg="new del">
        <pc:chgData name="Travis, James" userId="3d7a4d43-37b9-45c1-a37f-91c7c28ca3a3" providerId="ADAL" clId="{819CF075-931F-4B9E-B3CC-4F567D1EC8D2}" dt="2023-02-08T21:39:41.278" v="2972" actId="47"/>
        <pc:sldMkLst>
          <pc:docMk/>
          <pc:sldMk cId="292215158" sldId="578"/>
        </pc:sldMkLst>
      </pc:sldChg>
      <pc:sldChg chg="addSp delSp modSp new mod">
        <pc:chgData name="Travis, James" userId="3d7a4d43-37b9-45c1-a37f-91c7c28ca3a3" providerId="ADAL" clId="{819CF075-931F-4B9E-B3CC-4F567D1EC8D2}" dt="2023-02-08T21:41:58.382" v="2974" actId="22"/>
        <pc:sldMkLst>
          <pc:docMk/>
          <pc:sldMk cId="3529163526" sldId="578"/>
        </pc:sldMkLst>
        <pc:spChg chg="del">
          <ac:chgData name="Travis, James" userId="3d7a4d43-37b9-45c1-a37f-91c7c28ca3a3" providerId="ADAL" clId="{819CF075-931F-4B9E-B3CC-4F567D1EC8D2}" dt="2023-02-08T21:41:58.382" v="2974" actId="22"/>
          <ac:spMkLst>
            <pc:docMk/>
            <pc:sldMk cId="3529163526" sldId="578"/>
            <ac:spMk id="3" creationId="{F3E839A8-BE45-4285-95AA-EEF92966C48D}"/>
          </ac:spMkLst>
        </pc:spChg>
        <pc:picChg chg="add mod ord">
          <ac:chgData name="Travis, James" userId="3d7a4d43-37b9-45c1-a37f-91c7c28ca3a3" providerId="ADAL" clId="{819CF075-931F-4B9E-B3CC-4F567D1EC8D2}" dt="2023-02-08T21:41:58.382" v="2974" actId="22"/>
          <ac:picMkLst>
            <pc:docMk/>
            <pc:sldMk cId="3529163526" sldId="578"/>
            <ac:picMk id="5" creationId="{C2D98E14-9EC8-4DC9-8D50-1B5126A13985}"/>
          </ac:picMkLst>
        </pc:picChg>
      </pc:sldChg>
      <pc:sldChg chg="modSp new mod">
        <pc:chgData name="Travis, James" userId="3d7a4d43-37b9-45c1-a37f-91c7c28ca3a3" providerId="ADAL" clId="{819CF075-931F-4B9E-B3CC-4F567D1EC8D2}" dt="2023-02-08T21:42:45.509" v="2979" actId="20577"/>
        <pc:sldMkLst>
          <pc:docMk/>
          <pc:sldMk cId="1125372549" sldId="579"/>
        </pc:sldMkLst>
        <pc:spChg chg="mod">
          <ac:chgData name="Travis, James" userId="3d7a4d43-37b9-45c1-a37f-91c7c28ca3a3" providerId="ADAL" clId="{819CF075-931F-4B9E-B3CC-4F567D1EC8D2}" dt="2023-02-08T21:42:45.509" v="2979" actId="20577"/>
          <ac:spMkLst>
            <pc:docMk/>
            <pc:sldMk cId="1125372549" sldId="579"/>
            <ac:spMk id="3" creationId="{8146336A-6597-4142-9F55-D5F4EB74A780}"/>
          </ac:spMkLst>
        </pc:spChg>
      </pc:sldChg>
      <pc:sldChg chg="addSp delSp modSp new mod">
        <pc:chgData name="Travis, James" userId="3d7a4d43-37b9-45c1-a37f-91c7c28ca3a3" providerId="ADAL" clId="{819CF075-931F-4B9E-B3CC-4F567D1EC8D2}" dt="2023-02-08T21:43:25.885" v="2983" actId="22"/>
        <pc:sldMkLst>
          <pc:docMk/>
          <pc:sldMk cId="1761913753" sldId="580"/>
        </pc:sldMkLst>
        <pc:spChg chg="del">
          <ac:chgData name="Travis, James" userId="3d7a4d43-37b9-45c1-a37f-91c7c28ca3a3" providerId="ADAL" clId="{819CF075-931F-4B9E-B3CC-4F567D1EC8D2}" dt="2023-02-08T21:42:27.450" v="2977" actId="22"/>
          <ac:spMkLst>
            <pc:docMk/>
            <pc:sldMk cId="1761913753" sldId="580"/>
            <ac:spMk id="3" creationId="{533AC622-5E02-4237-851C-CA7EC40C21D6}"/>
          </ac:spMkLst>
        </pc:spChg>
        <pc:spChg chg="add del mod">
          <ac:chgData name="Travis, James" userId="3d7a4d43-37b9-45c1-a37f-91c7c28ca3a3" providerId="ADAL" clId="{819CF075-931F-4B9E-B3CC-4F567D1EC8D2}" dt="2023-02-08T21:43:25.885" v="2983" actId="22"/>
          <ac:spMkLst>
            <pc:docMk/>
            <pc:sldMk cId="1761913753" sldId="580"/>
            <ac:spMk id="7" creationId="{953C72A2-BAEA-4C61-BAE8-A95E6A611140}"/>
          </ac:spMkLst>
        </pc:spChg>
        <pc:picChg chg="add del mod ord">
          <ac:chgData name="Travis, James" userId="3d7a4d43-37b9-45c1-a37f-91c7c28ca3a3" providerId="ADAL" clId="{819CF075-931F-4B9E-B3CC-4F567D1EC8D2}" dt="2023-02-08T21:43:22.434" v="2980" actId="478"/>
          <ac:picMkLst>
            <pc:docMk/>
            <pc:sldMk cId="1761913753" sldId="580"/>
            <ac:picMk id="5" creationId="{526B3389-A740-42A3-8A34-C5D5C459861F}"/>
          </ac:picMkLst>
        </pc:picChg>
        <pc:picChg chg="add del">
          <ac:chgData name="Travis, James" userId="3d7a4d43-37b9-45c1-a37f-91c7c28ca3a3" providerId="ADAL" clId="{819CF075-931F-4B9E-B3CC-4F567D1EC8D2}" dt="2023-02-08T21:43:24.639" v="2982" actId="22"/>
          <ac:picMkLst>
            <pc:docMk/>
            <pc:sldMk cId="1761913753" sldId="580"/>
            <ac:picMk id="9" creationId="{113B4510-12FC-440E-82C1-8AD8B5CE92B5}"/>
          </ac:picMkLst>
        </pc:picChg>
        <pc:picChg chg="add mod ord">
          <ac:chgData name="Travis, James" userId="3d7a4d43-37b9-45c1-a37f-91c7c28ca3a3" providerId="ADAL" clId="{819CF075-931F-4B9E-B3CC-4F567D1EC8D2}" dt="2023-02-08T21:43:25.885" v="2983" actId="22"/>
          <ac:picMkLst>
            <pc:docMk/>
            <pc:sldMk cId="1761913753" sldId="580"/>
            <ac:picMk id="11" creationId="{CDE875E5-221D-4D45-8E4C-1B6847BD41CE}"/>
          </ac:picMkLst>
        </pc:picChg>
      </pc:sldChg>
    </pc:docChg>
  </pc:docChgLst>
  <pc:docChgLst>
    <pc:chgData name="Travis, James" userId="3d7a4d43-37b9-45c1-a37f-91c7c28ca3a3" providerId="ADAL" clId="{C1DF382A-8868-45CB-AD2B-7230643830C6}"/>
    <pc:docChg chg="undo redo custSel addSld delSld modSld sldOrd addSection delSection modSection">
      <pc:chgData name="Travis, James" userId="3d7a4d43-37b9-45c1-a37f-91c7c28ca3a3" providerId="ADAL" clId="{C1DF382A-8868-45CB-AD2B-7230643830C6}" dt="2023-02-07T18:38:04.518" v="1539" actId="20577"/>
      <pc:docMkLst>
        <pc:docMk/>
      </pc:docMkLst>
      <pc:sldChg chg="ord">
        <pc:chgData name="Travis, James" userId="3d7a4d43-37b9-45c1-a37f-91c7c28ca3a3" providerId="ADAL" clId="{C1DF382A-8868-45CB-AD2B-7230643830C6}" dt="2023-02-07T14:49:15.385" v="101"/>
        <pc:sldMkLst>
          <pc:docMk/>
          <pc:sldMk cId="3146773255" sldId="441"/>
        </pc:sldMkLst>
      </pc:sldChg>
      <pc:sldChg chg="ord">
        <pc:chgData name="Travis, James" userId="3d7a4d43-37b9-45c1-a37f-91c7c28ca3a3" providerId="ADAL" clId="{C1DF382A-8868-45CB-AD2B-7230643830C6}" dt="2023-02-07T14:49:15.385" v="101"/>
        <pc:sldMkLst>
          <pc:docMk/>
          <pc:sldMk cId="3978946616" sldId="442"/>
        </pc:sldMkLst>
      </pc:sldChg>
      <pc:sldChg chg="ord">
        <pc:chgData name="Travis, James" userId="3d7a4d43-37b9-45c1-a37f-91c7c28ca3a3" providerId="ADAL" clId="{C1DF382A-8868-45CB-AD2B-7230643830C6}" dt="2023-02-07T14:49:15.385" v="101"/>
        <pc:sldMkLst>
          <pc:docMk/>
          <pc:sldMk cId="3494640542" sldId="443"/>
        </pc:sldMkLst>
      </pc:sldChg>
      <pc:sldChg chg="ord">
        <pc:chgData name="Travis, James" userId="3d7a4d43-37b9-45c1-a37f-91c7c28ca3a3" providerId="ADAL" clId="{C1DF382A-8868-45CB-AD2B-7230643830C6}" dt="2023-02-07T14:49:15.385" v="101"/>
        <pc:sldMkLst>
          <pc:docMk/>
          <pc:sldMk cId="2922974684" sldId="444"/>
        </pc:sldMkLst>
      </pc:sldChg>
      <pc:sldChg chg="ord">
        <pc:chgData name="Travis, James" userId="3d7a4d43-37b9-45c1-a37f-91c7c28ca3a3" providerId="ADAL" clId="{C1DF382A-8868-45CB-AD2B-7230643830C6}" dt="2023-02-07T14:49:15.385" v="101"/>
        <pc:sldMkLst>
          <pc:docMk/>
          <pc:sldMk cId="1154595153" sldId="445"/>
        </pc:sldMkLst>
      </pc:sldChg>
      <pc:sldChg chg="ord">
        <pc:chgData name="Travis, James" userId="3d7a4d43-37b9-45c1-a37f-91c7c28ca3a3" providerId="ADAL" clId="{C1DF382A-8868-45CB-AD2B-7230643830C6}" dt="2023-02-07T14:49:15.385" v="101"/>
        <pc:sldMkLst>
          <pc:docMk/>
          <pc:sldMk cId="2362086212" sldId="446"/>
        </pc:sldMkLst>
      </pc:sldChg>
      <pc:sldChg chg="ord">
        <pc:chgData name="Travis, James" userId="3d7a4d43-37b9-45c1-a37f-91c7c28ca3a3" providerId="ADAL" clId="{C1DF382A-8868-45CB-AD2B-7230643830C6}" dt="2023-02-07T14:49:15.385" v="101"/>
        <pc:sldMkLst>
          <pc:docMk/>
          <pc:sldMk cId="1784727546" sldId="447"/>
        </pc:sldMkLst>
      </pc:sldChg>
      <pc:sldChg chg="ord">
        <pc:chgData name="Travis, James" userId="3d7a4d43-37b9-45c1-a37f-91c7c28ca3a3" providerId="ADAL" clId="{C1DF382A-8868-45CB-AD2B-7230643830C6}" dt="2023-02-07T14:49:15.385" v="101"/>
        <pc:sldMkLst>
          <pc:docMk/>
          <pc:sldMk cId="3076458385" sldId="448"/>
        </pc:sldMkLst>
      </pc:sldChg>
      <pc:sldChg chg="ord">
        <pc:chgData name="Travis, James" userId="3d7a4d43-37b9-45c1-a37f-91c7c28ca3a3" providerId="ADAL" clId="{C1DF382A-8868-45CB-AD2B-7230643830C6}" dt="2023-02-07T14:49:15.385" v="101"/>
        <pc:sldMkLst>
          <pc:docMk/>
          <pc:sldMk cId="2989278102" sldId="449"/>
        </pc:sldMkLst>
      </pc:sldChg>
      <pc:sldChg chg="ord">
        <pc:chgData name="Travis, James" userId="3d7a4d43-37b9-45c1-a37f-91c7c28ca3a3" providerId="ADAL" clId="{C1DF382A-8868-45CB-AD2B-7230643830C6}" dt="2023-02-07T14:49:15.385" v="101"/>
        <pc:sldMkLst>
          <pc:docMk/>
          <pc:sldMk cId="3050136752" sldId="450"/>
        </pc:sldMkLst>
      </pc:sldChg>
      <pc:sldChg chg="ord">
        <pc:chgData name="Travis, James" userId="3d7a4d43-37b9-45c1-a37f-91c7c28ca3a3" providerId="ADAL" clId="{C1DF382A-8868-45CB-AD2B-7230643830C6}" dt="2023-02-07T14:49:15.385" v="101"/>
        <pc:sldMkLst>
          <pc:docMk/>
          <pc:sldMk cId="3808317243" sldId="451"/>
        </pc:sldMkLst>
      </pc:sldChg>
      <pc:sldChg chg="ord">
        <pc:chgData name="Travis, James" userId="3d7a4d43-37b9-45c1-a37f-91c7c28ca3a3" providerId="ADAL" clId="{C1DF382A-8868-45CB-AD2B-7230643830C6}" dt="2023-02-07T14:49:56.976" v="105"/>
        <pc:sldMkLst>
          <pc:docMk/>
          <pc:sldMk cId="163978595" sldId="452"/>
        </pc:sldMkLst>
      </pc:sldChg>
      <pc:sldChg chg="ord">
        <pc:chgData name="Travis, James" userId="3d7a4d43-37b9-45c1-a37f-91c7c28ca3a3" providerId="ADAL" clId="{C1DF382A-8868-45CB-AD2B-7230643830C6}" dt="2023-02-07T14:49:15.385" v="101"/>
        <pc:sldMkLst>
          <pc:docMk/>
          <pc:sldMk cId="1723685649" sldId="455"/>
        </pc:sldMkLst>
      </pc:sldChg>
      <pc:sldChg chg="modSp mod">
        <pc:chgData name="Travis, James" userId="3d7a4d43-37b9-45c1-a37f-91c7c28ca3a3" providerId="ADAL" clId="{C1DF382A-8868-45CB-AD2B-7230643830C6}" dt="2023-02-07T18:19:35.191" v="1466" actId="20577"/>
        <pc:sldMkLst>
          <pc:docMk/>
          <pc:sldMk cId="1975342726" sldId="457"/>
        </pc:sldMkLst>
        <pc:spChg chg="mod">
          <ac:chgData name="Travis, James" userId="3d7a4d43-37b9-45c1-a37f-91c7c28ca3a3" providerId="ADAL" clId="{C1DF382A-8868-45CB-AD2B-7230643830C6}" dt="2023-02-07T18:19:35.191" v="1466" actId="20577"/>
          <ac:spMkLst>
            <pc:docMk/>
            <pc:sldMk cId="1975342726" sldId="457"/>
            <ac:spMk id="3" creationId="{C09FF693-23F9-4297-B592-CC6226DCC558}"/>
          </ac:spMkLst>
        </pc:spChg>
      </pc:sldChg>
      <pc:sldChg chg="modSp mod">
        <pc:chgData name="Travis, James" userId="3d7a4d43-37b9-45c1-a37f-91c7c28ca3a3" providerId="ADAL" clId="{C1DF382A-8868-45CB-AD2B-7230643830C6}" dt="2023-02-07T18:17:26.320" v="1423" actId="20577"/>
        <pc:sldMkLst>
          <pc:docMk/>
          <pc:sldMk cId="2037284904" sldId="458"/>
        </pc:sldMkLst>
        <pc:spChg chg="mod">
          <ac:chgData name="Travis, James" userId="3d7a4d43-37b9-45c1-a37f-91c7c28ca3a3" providerId="ADAL" clId="{C1DF382A-8868-45CB-AD2B-7230643830C6}" dt="2023-02-07T18:17:26.320" v="1423" actId="20577"/>
          <ac:spMkLst>
            <pc:docMk/>
            <pc:sldMk cId="2037284904" sldId="458"/>
            <ac:spMk id="3" creationId="{B9BF4D09-9991-4C3F-9921-F35DEC8AC6F5}"/>
          </ac:spMkLst>
        </pc:spChg>
      </pc:sldChg>
      <pc:sldChg chg="delSp modSp mod">
        <pc:chgData name="Travis, James" userId="3d7a4d43-37b9-45c1-a37f-91c7c28ca3a3" providerId="ADAL" clId="{C1DF382A-8868-45CB-AD2B-7230643830C6}" dt="2023-02-07T18:13:13.527" v="1312" actId="20577"/>
        <pc:sldMkLst>
          <pc:docMk/>
          <pc:sldMk cId="2532399852" sldId="460"/>
        </pc:sldMkLst>
        <pc:spChg chg="del">
          <ac:chgData name="Travis, James" userId="3d7a4d43-37b9-45c1-a37f-91c7c28ca3a3" providerId="ADAL" clId="{C1DF382A-8868-45CB-AD2B-7230643830C6}" dt="2023-02-07T15:27:50.970" v="236" actId="478"/>
          <ac:spMkLst>
            <pc:docMk/>
            <pc:sldMk cId="2532399852" sldId="460"/>
            <ac:spMk id="2" creationId="{014C5863-C92D-4C1A-B506-398A2B8EA31B}"/>
          </ac:spMkLst>
        </pc:spChg>
        <pc:spChg chg="mod">
          <ac:chgData name="Travis, James" userId="3d7a4d43-37b9-45c1-a37f-91c7c28ca3a3" providerId="ADAL" clId="{C1DF382A-8868-45CB-AD2B-7230643830C6}" dt="2023-02-07T18:13:13.527" v="1312" actId="20577"/>
          <ac:spMkLst>
            <pc:docMk/>
            <pc:sldMk cId="2532399852" sldId="460"/>
            <ac:spMk id="3" creationId="{99D0C97B-3E4C-4543-BA66-546199CFE00C}"/>
          </ac:spMkLst>
        </pc:spChg>
      </pc:sldChg>
      <pc:sldChg chg="modSp add mod">
        <pc:chgData name="Travis, James" userId="3d7a4d43-37b9-45c1-a37f-91c7c28ca3a3" providerId="ADAL" clId="{C1DF382A-8868-45CB-AD2B-7230643830C6}" dt="2023-02-07T18:38:04.518" v="1539" actId="20577"/>
        <pc:sldMkLst>
          <pc:docMk/>
          <pc:sldMk cId="338497270" sldId="461"/>
        </pc:sldMkLst>
        <pc:spChg chg="mod">
          <ac:chgData name="Travis, James" userId="3d7a4d43-37b9-45c1-a37f-91c7c28ca3a3" providerId="ADAL" clId="{C1DF382A-8868-45CB-AD2B-7230643830C6}" dt="2023-02-07T18:38:04.518" v="1539" actId="20577"/>
          <ac:spMkLst>
            <pc:docMk/>
            <pc:sldMk cId="338497270" sldId="461"/>
            <ac:spMk id="2" creationId="{C427F099-2396-42DC-8388-F486FB74308B}"/>
          </ac:spMkLst>
        </pc:spChg>
      </pc:sldChg>
      <pc:sldChg chg="modSp del mod">
        <pc:chgData name="Travis, James" userId="3d7a4d43-37b9-45c1-a37f-91c7c28ca3a3" providerId="ADAL" clId="{C1DF382A-8868-45CB-AD2B-7230643830C6}" dt="2023-02-07T18:16:21.196" v="1360" actId="2696"/>
        <pc:sldMkLst>
          <pc:docMk/>
          <pc:sldMk cId="568207565" sldId="461"/>
        </pc:sldMkLst>
        <pc:spChg chg="mod">
          <ac:chgData name="Travis, James" userId="3d7a4d43-37b9-45c1-a37f-91c7c28ca3a3" providerId="ADAL" clId="{C1DF382A-8868-45CB-AD2B-7230643830C6}" dt="2023-02-07T18:02:10.077" v="1270" actId="400"/>
          <ac:spMkLst>
            <pc:docMk/>
            <pc:sldMk cId="568207565" sldId="461"/>
            <ac:spMk id="3" creationId="{700E2D6D-D394-41C6-B1A5-391799920BAE}"/>
          </ac:spMkLst>
        </pc:spChg>
      </pc:sldChg>
      <pc:sldChg chg="del">
        <pc:chgData name="Travis, James" userId="3d7a4d43-37b9-45c1-a37f-91c7c28ca3a3" providerId="ADAL" clId="{C1DF382A-8868-45CB-AD2B-7230643830C6}" dt="2023-02-07T17:58:04.784" v="1263" actId="47"/>
        <pc:sldMkLst>
          <pc:docMk/>
          <pc:sldMk cId="2522918562" sldId="467"/>
        </pc:sldMkLst>
      </pc:sldChg>
      <pc:sldChg chg="ord">
        <pc:chgData name="Travis, James" userId="3d7a4d43-37b9-45c1-a37f-91c7c28ca3a3" providerId="ADAL" clId="{C1DF382A-8868-45CB-AD2B-7230643830C6}" dt="2023-02-07T18:16:06.209" v="1357"/>
        <pc:sldMkLst>
          <pc:docMk/>
          <pc:sldMk cId="187683686" sldId="468"/>
        </pc:sldMkLst>
      </pc:sldChg>
      <pc:sldChg chg="del ord">
        <pc:chgData name="Travis, James" userId="3d7a4d43-37b9-45c1-a37f-91c7c28ca3a3" providerId="ADAL" clId="{C1DF382A-8868-45CB-AD2B-7230643830C6}" dt="2023-02-07T18:16:11.525" v="1358" actId="2696"/>
        <pc:sldMkLst>
          <pc:docMk/>
          <pc:sldMk cId="330764030" sldId="469"/>
        </pc:sldMkLst>
      </pc:sldChg>
      <pc:sldChg chg="add">
        <pc:chgData name="Travis, James" userId="3d7a4d43-37b9-45c1-a37f-91c7c28ca3a3" providerId="ADAL" clId="{C1DF382A-8868-45CB-AD2B-7230643830C6}" dt="2023-02-07T18:16:15.804" v="1359"/>
        <pc:sldMkLst>
          <pc:docMk/>
          <pc:sldMk cId="1108750680" sldId="469"/>
        </pc:sldMkLst>
      </pc:sldChg>
      <pc:sldChg chg="add">
        <pc:chgData name="Travis, James" userId="3d7a4d43-37b9-45c1-a37f-91c7c28ca3a3" providerId="ADAL" clId="{C1DF382A-8868-45CB-AD2B-7230643830C6}" dt="2023-02-07T18:16:15.804" v="1359"/>
        <pc:sldMkLst>
          <pc:docMk/>
          <pc:sldMk cId="353681837" sldId="470"/>
        </pc:sldMkLst>
      </pc:sldChg>
      <pc:sldChg chg="del ord">
        <pc:chgData name="Travis, James" userId="3d7a4d43-37b9-45c1-a37f-91c7c28ca3a3" providerId="ADAL" clId="{C1DF382A-8868-45CB-AD2B-7230643830C6}" dt="2023-02-07T18:16:11.525" v="1358" actId="2696"/>
        <pc:sldMkLst>
          <pc:docMk/>
          <pc:sldMk cId="392245862" sldId="470"/>
        </pc:sldMkLst>
      </pc:sldChg>
      <pc:sldChg chg="ord">
        <pc:chgData name="Travis, James" userId="3d7a4d43-37b9-45c1-a37f-91c7c28ca3a3" providerId="ADAL" clId="{C1DF382A-8868-45CB-AD2B-7230643830C6}" dt="2023-02-07T18:13:19.512" v="1314"/>
        <pc:sldMkLst>
          <pc:docMk/>
          <pc:sldMk cId="2875987376" sldId="471"/>
        </pc:sldMkLst>
      </pc:sldChg>
      <pc:sldChg chg="addSp modSp mod">
        <pc:chgData name="Travis, James" userId="3d7a4d43-37b9-45c1-a37f-91c7c28ca3a3" providerId="ADAL" clId="{C1DF382A-8868-45CB-AD2B-7230643830C6}" dt="2023-02-07T16:27:54.072" v="1253" actId="1076"/>
        <pc:sldMkLst>
          <pc:docMk/>
          <pc:sldMk cId="2776949505" sldId="472"/>
        </pc:sldMkLst>
        <pc:spChg chg="mod">
          <ac:chgData name="Travis, James" userId="3d7a4d43-37b9-45c1-a37f-91c7c28ca3a3" providerId="ADAL" clId="{C1DF382A-8868-45CB-AD2B-7230643830C6}" dt="2023-02-07T16:26:34.996" v="1231" actId="20577"/>
          <ac:spMkLst>
            <pc:docMk/>
            <pc:sldMk cId="2776949505" sldId="472"/>
            <ac:spMk id="2" creationId="{3F437946-E297-4D8E-A81B-4C79F4ABF1E0}"/>
          </ac:spMkLst>
        </pc:spChg>
        <pc:spChg chg="mod">
          <ac:chgData name="Travis, James" userId="3d7a4d43-37b9-45c1-a37f-91c7c28ca3a3" providerId="ADAL" clId="{C1DF382A-8868-45CB-AD2B-7230643830C6}" dt="2023-02-07T16:26:40.292" v="1234" actId="20577"/>
          <ac:spMkLst>
            <pc:docMk/>
            <pc:sldMk cId="2776949505" sldId="472"/>
            <ac:spMk id="3" creationId="{A890E7F4-FB54-4E51-A738-697D3ACDEDAB}"/>
          </ac:spMkLst>
        </pc:spChg>
        <pc:spChg chg="add mod">
          <ac:chgData name="Travis, James" userId="3d7a4d43-37b9-45c1-a37f-91c7c28ca3a3" providerId="ADAL" clId="{C1DF382A-8868-45CB-AD2B-7230643830C6}" dt="2023-02-07T16:27:54.072" v="1253" actId="1076"/>
          <ac:spMkLst>
            <pc:docMk/>
            <pc:sldMk cId="2776949505" sldId="472"/>
            <ac:spMk id="4" creationId="{25D37992-5B27-4587-920C-ECB19E9D1F63}"/>
          </ac:spMkLst>
        </pc:spChg>
      </pc:sldChg>
      <pc:sldChg chg="del">
        <pc:chgData name="Travis, James" userId="3d7a4d43-37b9-45c1-a37f-91c7c28ca3a3" providerId="ADAL" clId="{C1DF382A-8868-45CB-AD2B-7230643830C6}" dt="2023-02-07T17:54:55.013" v="1256" actId="47"/>
        <pc:sldMkLst>
          <pc:docMk/>
          <pc:sldMk cId="954139825" sldId="474"/>
        </pc:sldMkLst>
      </pc:sldChg>
      <pc:sldChg chg="modSp add mod ord">
        <pc:chgData name="Travis, James" userId="3d7a4d43-37b9-45c1-a37f-91c7c28ca3a3" providerId="ADAL" clId="{C1DF382A-8868-45CB-AD2B-7230643830C6}" dt="2023-02-07T17:57:38.515" v="1258"/>
        <pc:sldMkLst>
          <pc:docMk/>
          <pc:sldMk cId="764540085" sldId="554"/>
        </pc:sldMkLst>
        <pc:spChg chg="mod">
          <ac:chgData name="Travis, James" userId="3d7a4d43-37b9-45c1-a37f-91c7c28ca3a3" providerId="ADAL" clId="{C1DF382A-8868-45CB-AD2B-7230643830C6}" dt="2023-02-07T17:54:51.909" v="1255"/>
          <ac:spMkLst>
            <pc:docMk/>
            <pc:sldMk cId="764540085" sldId="554"/>
            <ac:spMk id="3" creationId="{58E73B4A-8FFD-4BD1-B67F-23B97DCD2175}"/>
          </ac:spMkLst>
        </pc:spChg>
      </pc:sldChg>
      <pc:sldChg chg="add">
        <pc:chgData name="Travis, James" userId="3d7a4d43-37b9-45c1-a37f-91c7c28ca3a3" providerId="ADAL" clId="{C1DF382A-8868-45CB-AD2B-7230643830C6}" dt="2023-02-07T17:57:55.269" v="1260"/>
        <pc:sldMkLst>
          <pc:docMk/>
          <pc:sldMk cId="4102823719" sldId="556"/>
        </pc:sldMkLst>
      </pc:sldChg>
      <pc:sldChg chg="add">
        <pc:chgData name="Travis, James" userId="3d7a4d43-37b9-45c1-a37f-91c7c28ca3a3" providerId="ADAL" clId="{C1DF382A-8868-45CB-AD2B-7230643830C6}" dt="2023-02-07T18:16:15.804" v="1359"/>
        <pc:sldMkLst>
          <pc:docMk/>
          <pc:sldMk cId="509172323" sldId="559"/>
        </pc:sldMkLst>
      </pc:sldChg>
      <pc:sldChg chg="del">
        <pc:chgData name="Travis, James" userId="3d7a4d43-37b9-45c1-a37f-91c7c28ca3a3" providerId="ADAL" clId="{C1DF382A-8868-45CB-AD2B-7230643830C6}" dt="2023-02-07T18:16:11.525" v="1358" actId="2696"/>
        <pc:sldMkLst>
          <pc:docMk/>
          <pc:sldMk cId="2887680964" sldId="559"/>
        </pc:sldMkLst>
      </pc:sldChg>
      <pc:sldChg chg="del">
        <pc:chgData name="Travis, James" userId="3d7a4d43-37b9-45c1-a37f-91c7c28ca3a3" providerId="ADAL" clId="{C1DF382A-8868-45CB-AD2B-7230643830C6}" dt="2023-02-07T18:16:11.525" v="1358" actId="2696"/>
        <pc:sldMkLst>
          <pc:docMk/>
          <pc:sldMk cId="816157219" sldId="560"/>
        </pc:sldMkLst>
      </pc:sldChg>
      <pc:sldChg chg="add">
        <pc:chgData name="Travis, James" userId="3d7a4d43-37b9-45c1-a37f-91c7c28ca3a3" providerId="ADAL" clId="{C1DF382A-8868-45CB-AD2B-7230643830C6}" dt="2023-02-07T18:16:15.804" v="1359"/>
        <pc:sldMkLst>
          <pc:docMk/>
          <pc:sldMk cId="3911614420" sldId="560"/>
        </pc:sldMkLst>
      </pc:sldChg>
      <pc:sldChg chg="modSp new mod">
        <pc:chgData name="Travis, James" userId="3d7a4d43-37b9-45c1-a37f-91c7c28ca3a3" providerId="ADAL" clId="{C1DF382A-8868-45CB-AD2B-7230643830C6}" dt="2023-02-07T16:24:19.828" v="1169" actId="20577"/>
        <pc:sldMkLst>
          <pc:docMk/>
          <pc:sldMk cId="3248739283" sldId="561"/>
        </pc:sldMkLst>
        <pc:spChg chg="mod">
          <ac:chgData name="Travis, James" userId="3d7a4d43-37b9-45c1-a37f-91c7c28ca3a3" providerId="ADAL" clId="{C1DF382A-8868-45CB-AD2B-7230643830C6}" dt="2023-02-07T14:48:53.177" v="99" actId="20577"/>
          <ac:spMkLst>
            <pc:docMk/>
            <pc:sldMk cId="3248739283" sldId="561"/>
            <ac:spMk id="2" creationId="{0AFFCE8F-3B11-4593-802E-FA1D6FA17A77}"/>
          </ac:spMkLst>
        </pc:spChg>
        <pc:spChg chg="mod">
          <ac:chgData name="Travis, James" userId="3d7a4d43-37b9-45c1-a37f-91c7c28ca3a3" providerId="ADAL" clId="{C1DF382A-8868-45CB-AD2B-7230643830C6}" dt="2023-02-07T16:24:19.828" v="1169" actId="20577"/>
          <ac:spMkLst>
            <pc:docMk/>
            <pc:sldMk cId="3248739283" sldId="561"/>
            <ac:spMk id="3" creationId="{3522B629-7BB1-4253-A282-6913CB96AB49}"/>
          </ac:spMkLst>
        </pc:spChg>
      </pc:sldChg>
      <pc:sldChg chg="addSp delSp modSp new mod ord">
        <pc:chgData name="Travis, James" userId="3d7a4d43-37b9-45c1-a37f-91c7c28ca3a3" providerId="ADAL" clId="{C1DF382A-8868-45CB-AD2B-7230643830C6}" dt="2023-02-07T16:17:31.932" v="1122"/>
        <pc:sldMkLst>
          <pc:docMk/>
          <pc:sldMk cId="1670707823" sldId="562"/>
        </pc:sldMkLst>
        <pc:spChg chg="mod">
          <ac:chgData name="Travis, James" userId="3d7a4d43-37b9-45c1-a37f-91c7c28ca3a3" providerId="ADAL" clId="{C1DF382A-8868-45CB-AD2B-7230643830C6}" dt="2023-02-07T15:09:26.309" v="223" actId="20577"/>
          <ac:spMkLst>
            <pc:docMk/>
            <pc:sldMk cId="1670707823" sldId="562"/>
            <ac:spMk id="2" creationId="{AE7C4849-5793-4A2D-BFD6-1C230DD7A541}"/>
          </ac:spMkLst>
        </pc:spChg>
        <pc:spChg chg="del">
          <ac:chgData name="Travis, James" userId="3d7a4d43-37b9-45c1-a37f-91c7c28ca3a3" providerId="ADAL" clId="{C1DF382A-8868-45CB-AD2B-7230643830C6}" dt="2023-02-07T15:09:22.596" v="199" actId="22"/>
          <ac:spMkLst>
            <pc:docMk/>
            <pc:sldMk cId="1670707823" sldId="562"/>
            <ac:spMk id="3" creationId="{1B315C75-DAAB-4A67-92FA-019C4E115A34}"/>
          </ac:spMkLst>
        </pc:spChg>
        <pc:spChg chg="add mod">
          <ac:chgData name="Travis, James" userId="3d7a4d43-37b9-45c1-a37f-91c7c28ca3a3" providerId="ADAL" clId="{C1DF382A-8868-45CB-AD2B-7230643830C6}" dt="2023-02-07T15:09:50.131" v="230" actId="404"/>
          <ac:spMkLst>
            <pc:docMk/>
            <pc:sldMk cId="1670707823" sldId="562"/>
            <ac:spMk id="6" creationId="{A2CF4C14-2172-47B9-9AAA-074B560961C7}"/>
          </ac:spMkLst>
        </pc:spChg>
        <pc:picChg chg="add mod ord">
          <ac:chgData name="Travis, James" userId="3d7a4d43-37b9-45c1-a37f-91c7c28ca3a3" providerId="ADAL" clId="{C1DF382A-8868-45CB-AD2B-7230643830C6}" dt="2023-02-07T15:09:22.596" v="199" actId="22"/>
          <ac:picMkLst>
            <pc:docMk/>
            <pc:sldMk cId="1670707823" sldId="562"/>
            <ac:picMk id="5" creationId="{2731070F-9E90-40DF-86CB-642FCF77057F}"/>
          </ac:picMkLst>
        </pc:picChg>
      </pc:sldChg>
      <pc:sldChg chg="modSp new mod ord">
        <pc:chgData name="Travis, James" userId="3d7a4d43-37b9-45c1-a37f-91c7c28ca3a3" providerId="ADAL" clId="{C1DF382A-8868-45CB-AD2B-7230643830C6}" dt="2023-02-07T16:17:04.273" v="1120" actId="15"/>
        <pc:sldMkLst>
          <pc:docMk/>
          <pc:sldMk cId="1615528959" sldId="563"/>
        </pc:sldMkLst>
        <pc:spChg chg="mod">
          <ac:chgData name="Travis, James" userId="3d7a4d43-37b9-45c1-a37f-91c7c28ca3a3" providerId="ADAL" clId="{C1DF382A-8868-45CB-AD2B-7230643830C6}" dt="2023-02-07T15:32:48.785" v="253" actId="20577"/>
          <ac:spMkLst>
            <pc:docMk/>
            <pc:sldMk cId="1615528959" sldId="563"/>
            <ac:spMk id="2" creationId="{D467A089-FFBF-49E3-9285-11D1D0B7D7AC}"/>
          </ac:spMkLst>
        </pc:spChg>
        <pc:spChg chg="mod">
          <ac:chgData name="Travis, James" userId="3d7a4d43-37b9-45c1-a37f-91c7c28ca3a3" providerId="ADAL" clId="{C1DF382A-8868-45CB-AD2B-7230643830C6}" dt="2023-02-07T16:17:04.273" v="1120" actId="15"/>
          <ac:spMkLst>
            <pc:docMk/>
            <pc:sldMk cId="1615528959" sldId="563"/>
            <ac:spMk id="3" creationId="{9AFBADD0-7982-4BE8-92C0-451768D5938B}"/>
          </ac:spMkLst>
        </pc:spChg>
      </pc:sldChg>
      <pc:sldChg chg="modSp new del mod">
        <pc:chgData name="Travis, James" userId="3d7a4d43-37b9-45c1-a37f-91c7c28ca3a3" providerId="ADAL" clId="{C1DF382A-8868-45CB-AD2B-7230643830C6}" dt="2023-02-07T15:53:21.045" v="448" actId="47"/>
        <pc:sldMkLst>
          <pc:docMk/>
          <pc:sldMk cId="2035448908" sldId="564"/>
        </pc:sldMkLst>
        <pc:spChg chg="mod">
          <ac:chgData name="Travis, James" userId="3d7a4d43-37b9-45c1-a37f-91c7c28ca3a3" providerId="ADAL" clId="{C1DF382A-8868-45CB-AD2B-7230643830C6}" dt="2023-02-07T15:47:13.404" v="397" actId="20577"/>
          <ac:spMkLst>
            <pc:docMk/>
            <pc:sldMk cId="2035448908" sldId="564"/>
            <ac:spMk id="2" creationId="{6BD547CB-757D-414A-8BC7-421C60F0B9DB}"/>
          </ac:spMkLst>
        </pc:spChg>
      </pc:sldChg>
      <pc:sldChg chg="modSp new mod ord">
        <pc:chgData name="Travis, James" userId="3d7a4d43-37b9-45c1-a37f-91c7c28ca3a3" providerId="ADAL" clId="{C1DF382A-8868-45CB-AD2B-7230643830C6}" dt="2023-02-07T15:54:59.835" v="464" actId="20577"/>
        <pc:sldMkLst>
          <pc:docMk/>
          <pc:sldMk cId="2733355057" sldId="564"/>
        </pc:sldMkLst>
        <pc:spChg chg="mod">
          <ac:chgData name="Travis, James" userId="3d7a4d43-37b9-45c1-a37f-91c7c28ca3a3" providerId="ADAL" clId="{C1DF382A-8868-45CB-AD2B-7230643830C6}" dt="2023-02-07T15:54:59.835" v="464" actId="20577"/>
          <ac:spMkLst>
            <pc:docMk/>
            <pc:sldMk cId="2733355057" sldId="564"/>
            <ac:spMk id="2" creationId="{83D4ABE9-350E-47A6-8F4A-A8A4026D5B80}"/>
          </ac:spMkLst>
        </pc:spChg>
      </pc:sldChg>
      <pc:sldChg chg="new del">
        <pc:chgData name="Travis, James" userId="3d7a4d43-37b9-45c1-a37f-91c7c28ca3a3" providerId="ADAL" clId="{C1DF382A-8868-45CB-AD2B-7230643830C6}" dt="2023-02-07T15:54:55.090" v="450" actId="47"/>
        <pc:sldMkLst>
          <pc:docMk/>
          <pc:sldMk cId="3628444876" sldId="564"/>
        </pc:sldMkLst>
      </pc:sldChg>
      <pc:sldChg chg="new del">
        <pc:chgData name="Travis, James" userId="3d7a4d43-37b9-45c1-a37f-91c7c28ca3a3" providerId="ADAL" clId="{C1DF382A-8868-45CB-AD2B-7230643830C6}" dt="2023-02-07T16:13:01.503" v="724" actId="680"/>
        <pc:sldMkLst>
          <pc:docMk/>
          <pc:sldMk cId="179372388" sldId="565"/>
        </pc:sldMkLst>
      </pc:sldChg>
      <pc:sldChg chg="new del">
        <pc:chgData name="Travis, James" userId="3d7a4d43-37b9-45c1-a37f-91c7c28ca3a3" providerId="ADAL" clId="{C1DF382A-8868-45CB-AD2B-7230643830C6}" dt="2023-02-07T16:26:02.481" v="1170" actId="47"/>
        <pc:sldMkLst>
          <pc:docMk/>
          <pc:sldMk cId="857376055" sldId="565"/>
        </pc:sldMkLst>
      </pc:sldChg>
      <pc:sldChg chg="modSp new del mod">
        <pc:chgData name="Travis, James" userId="3d7a4d43-37b9-45c1-a37f-91c7c28ca3a3" providerId="ADAL" clId="{C1DF382A-8868-45CB-AD2B-7230643830C6}" dt="2023-02-07T18:13:23.263" v="1315" actId="47"/>
        <pc:sldMkLst>
          <pc:docMk/>
          <pc:sldMk cId="1030060287" sldId="565"/>
        </pc:sldMkLst>
        <pc:spChg chg="mod">
          <ac:chgData name="Travis, James" userId="3d7a4d43-37b9-45c1-a37f-91c7c28ca3a3" providerId="ADAL" clId="{C1DF382A-8868-45CB-AD2B-7230643830C6}" dt="2023-02-07T18:12:02.355" v="1286" actId="20577"/>
          <ac:spMkLst>
            <pc:docMk/>
            <pc:sldMk cId="1030060287" sldId="565"/>
            <ac:spMk id="3" creationId="{3E34A77D-9BC3-49E2-B983-BB7A6E25608A}"/>
          </ac:spMkLst>
        </pc:spChg>
      </pc:sldChg>
      <pc:sldChg chg="modSp new del mod ord">
        <pc:chgData name="Travis, James" userId="3d7a4d43-37b9-45c1-a37f-91c7c28ca3a3" providerId="ADAL" clId="{C1DF382A-8868-45CB-AD2B-7230643830C6}" dt="2023-02-07T16:13:13.664" v="733" actId="47"/>
        <pc:sldMkLst>
          <pc:docMk/>
          <pc:sldMk cId="1881390600" sldId="565"/>
        </pc:sldMkLst>
        <pc:spChg chg="mod">
          <ac:chgData name="Travis, James" userId="3d7a4d43-37b9-45c1-a37f-91c7c28ca3a3" providerId="ADAL" clId="{C1DF382A-8868-45CB-AD2B-7230643830C6}" dt="2023-02-07T16:13:10.088" v="732" actId="20577"/>
          <ac:spMkLst>
            <pc:docMk/>
            <pc:sldMk cId="1881390600" sldId="565"/>
            <ac:spMk id="2" creationId="{84CC5976-B2DD-4E98-8685-DF4373A24B06}"/>
          </ac:spMkLst>
        </pc:spChg>
      </pc:sldChg>
      <pc:sldChg chg="modSp new del mod">
        <pc:chgData name="Travis, James" userId="3d7a4d43-37b9-45c1-a37f-91c7c28ca3a3" providerId="ADAL" clId="{C1DF382A-8868-45CB-AD2B-7230643830C6}" dt="2023-02-07T17:57:56.560" v="1262" actId="47"/>
        <pc:sldMkLst>
          <pc:docMk/>
          <pc:sldMk cId="2240535962" sldId="565"/>
        </pc:sldMkLst>
        <pc:spChg chg="mod">
          <ac:chgData name="Travis, James" userId="3d7a4d43-37b9-45c1-a37f-91c7c28ca3a3" providerId="ADAL" clId="{C1DF382A-8868-45CB-AD2B-7230643830C6}" dt="2023-02-07T17:57:55.525" v="1261" actId="27636"/>
          <ac:spMkLst>
            <pc:docMk/>
            <pc:sldMk cId="2240535962" sldId="565"/>
            <ac:spMk id="2" creationId="{8C6E6B55-96F5-48A0-B7E0-56EB37EB0EB4}"/>
          </ac:spMkLst>
        </pc:spChg>
      </pc:sldChg>
      <pc:sldChg chg="modSp add mod">
        <pc:chgData name="Travis, James" userId="3d7a4d43-37b9-45c1-a37f-91c7c28ca3a3" providerId="ADAL" clId="{C1DF382A-8868-45CB-AD2B-7230643830C6}" dt="2023-02-07T18:14:15.872" v="1346" actId="20577"/>
        <pc:sldMkLst>
          <pc:docMk/>
          <pc:sldMk cId="2856389305" sldId="565"/>
        </pc:sldMkLst>
        <pc:spChg chg="mod">
          <ac:chgData name="Travis, James" userId="3d7a4d43-37b9-45c1-a37f-91c7c28ca3a3" providerId="ADAL" clId="{C1DF382A-8868-45CB-AD2B-7230643830C6}" dt="2023-02-07T18:14:15.872" v="1346" actId="20577"/>
          <ac:spMkLst>
            <pc:docMk/>
            <pc:sldMk cId="2856389305" sldId="565"/>
            <ac:spMk id="3" creationId="{99D0C97B-3E4C-4543-BA66-546199CFE00C}"/>
          </ac:spMkLst>
        </pc:spChg>
      </pc:sldChg>
      <pc:sldChg chg="modSp new del mod">
        <pc:chgData name="Travis, James" userId="3d7a4d43-37b9-45c1-a37f-91c7c28ca3a3" providerId="ADAL" clId="{C1DF382A-8868-45CB-AD2B-7230643830C6}" dt="2023-02-07T16:26:22.933" v="1192" actId="47"/>
        <pc:sldMkLst>
          <pc:docMk/>
          <pc:sldMk cId="3696915739" sldId="565"/>
        </pc:sldMkLst>
        <pc:spChg chg="mod">
          <ac:chgData name="Travis, James" userId="3d7a4d43-37b9-45c1-a37f-91c7c28ca3a3" providerId="ADAL" clId="{C1DF382A-8868-45CB-AD2B-7230643830C6}" dt="2023-02-07T16:26:10.604" v="1191" actId="20577"/>
          <ac:spMkLst>
            <pc:docMk/>
            <pc:sldMk cId="3696915739" sldId="565"/>
            <ac:spMk id="2" creationId="{1242477B-4CE6-4F32-9722-E41E856BB88C}"/>
          </ac:spMkLst>
        </pc:spChg>
      </pc:sldChg>
      <pc:sldChg chg="modSp add mod">
        <pc:chgData name="Travis, James" userId="3d7a4d43-37b9-45c1-a37f-91c7c28ca3a3" providerId="ADAL" clId="{C1DF382A-8868-45CB-AD2B-7230643830C6}" dt="2023-02-07T18:14:20.216" v="1355" actId="20577"/>
        <pc:sldMkLst>
          <pc:docMk/>
          <pc:sldMk cId="29974187" sldId="566"/>
        </pc:sldMkLst>
        <pc:spChg chg="mod">
          <ac:chgData name="Travis, James" userId="3d7a4d43-37b9-45c1-a37f-91c7c28ca3a3" providerId="ADAL" clId="{C1DF382A-8868-45CB-AD2B-7230643830C6}" dt="2023-02-07T18:14:20.216" v="1355" actId="20577"/>
          <ac:spMkLst>
            <pc:docMk/>
            <pc:sldMk cId="29974187" sldId="566"/>
            <ac:spMk id="3" creationId="{99D0C97B-3E4C-4543-BA66-546199CFE00C}"/>
          </ac:spMkLst>
        </pc:spChg>
      </pc:sldChg>
      <pc:sldChg chg="modSp add del mod">
        <pc:chgData name="Travis, James" userId="3d7a4d43-37b9-45c1-a37f-91c7c28ca3a3" providerId="ADAL" clId="{C1DF382A-8868-45CB-AD2B-7230643830C6}" dt="2023-02-07T18:14:07.307" v="1334" actId="47"/>
        <pc:sldMkLst>
          <pc:docMk/>
          <pc:sldMk cId="2139570000" sldId="566"/>
        </pc:sldMkLst>
        <pc:spChg chg="mod">
          <ac:chgData name="Travis, James" userId="3d7a4d43-37b9-45c1-a37f-91c7c28ca3a3" providerId="ADAL" clId="{C1DF382A-8868-45CB-AD2B-7230643830C6}" dt="2023-02-07T18:13:52.841" v="1331" actId="20577"/>
          <ac:spMkLst>
            <pc:docMk/>
            <pc:sldMk cId="2139570000" sldId="566"/>
            <ac:spMk id="3" creationId="{99D0C97B-3E4C-4543-BA66-546199CFE00C}"/>
          </ac:spMkLst>
        </pc:spChg>
      </pc:sldChg>
      <pc:sldChg chg="modSp new mod">
        <pc:chgData name="Travis, James" userId="3d7a4d43-37b9-45c1-a37f-91c7c28ca3a3" providerId="ADAL" clId="{C1DF382A-8868-45CB-AD2B-7230643830C6}" dt="2023-02-07T18:16:57.231" v="1405" actId="20577"/>
        <pc:sldMkLst>
          <pc:docMk/>
          <pc:sldMk cId="3025935510" sldId="567"/>
        </pc:sldMkLst>
        <pc:spChg chg="mod">
          <ac:chgData name="Travis, James" userId="3d7a4d43-37b9-45c1-a37f-91c7c28ca3a3" providerId="ADAL" clId="{C1DF382A-8868-45CB-AD2B-7230643830C6}" dt="2023-02-07T18:16:57.231" v="1405" actId="20577"/>
          <ac:spMkLst>
            <pc:docMk/>
            <pc:sldMk cId="3025935510" sldId="567"/>
            <ac:spMk id="2" creationId="{F95635DD-DA7B-4BB4-900E-175528D5926E}"/>
          </ac:spMkLst>
        </pc:spChg>
      </pc:sldChg>
      <pc:sldChg chg="modSp add mod">
        <pc:chgData name="Travis, James" userId="3d7a4d43-37b9-45c1-a37f-91c7c28ca3a3" providerId="ADAL" clId="{C1DF382A-8868-45CB-AD2B-7230643830C6}" dt="2023-02-07T18:20:12.753" v="1485" actId="20577"/>
        <pc:sldMkLst>
          <pc:docMk/>
          <pc:sldMk cId="3021039209" sldId="568"/>
        </pc:sldMkLst>
        <pc:spChg chg="mod">
          <ac:chgData name="Travis, James" userId="3d7a4d43-37b9-45c1-a37f-91c7c28ca3a3" providerId="ADAL" clId="{C1DF382A-8868-45CB-AD2B-7230643830C6}" dt="2023-02-07T18:20:12.753" v="1485" actId="20577"/>
          <ac:spMkLst>
            <pc:docMk/>
            <pc:sldMk cId="3021039209" sldId="568"/>
            <ac:spMk id="3" creationId="{99D0C97B-3E4C-4543-BA66-546199CFE00C}"/>
          </ac:spMkLst>
        </pc:spChg>
      </pc:sldChg>
      <pc:sldChg chg="modSp new del mod">
        <pc:chgData name="Travis, James" userId="3d7a4d43-37b9-45c1-a37f-91c7c28ca3a3" providerId="ADAL" clId="{C1DF382A-8868-45CB-AD2B-7230643830C6}" dt="2023-02-07T18:20:37.522" v="1489" actId="47"/>
        <pc:sldMkLst>
          <pc:docMk/>
          <pc:sldMk cId="3152794451" sldId="569"/>
        </pc:sldMkLst>
        <pc:spChg chg="mod">
          <ac:chgData name="Travis, James" userId="3d7a4d43-37b9-45c1-a37f-91c7c28ca3a3" providerId="ADAL" clId="{C1DF382A-8868-45CB-AD2B-7230643830C6}" dt="2023-02-07T18:20:36.223" v="1488" actId="27636"/>
          <ac:spMkLst>
            <pc:docMk/>
            <pc:sldMk cId="3152794451" sldId="569"/>
            <ac:spMk id="2" creationId="{1485ED98-D3E1-41EB-BEA5-4E80B2D84CFA}"/>
          </ac:spMkLst>
        </pc:spChg>
      </pc:sldChg>
      <pc:sldChg chg="modSp add mod">
        <pc:chgData name="Travis, James" userId="3d7a4d43-37b9-45c1-a37f-91c7c28ca3a3" providerId="ADAL" clId="{C1DF382A-8868-45CB-AD2B-7230643830C6}" dt="2023-02-07T18:20:42.239" v="1504" actId="20577"/>
        <pc:sldMkLst>
          <pc:docMk/>
          <pc:sldMk cId="861317708" sldId="570"/>
        </pc:sldMkLst>
        <pc:spChg chg="mod">
          <ac:chgData name="Travis, James" userId="3d7a4d43-37b9-45c1-a37f-91c7c28ca3a3" providerId="ADAL" clId="{C1DF382A-8868-45CB-AD2B-7230643830C6}" dt="2023-02-07T18:20:42.239" v="1504" actId="20577"/>
          <ac:spMkLst>
            <pc:docMk/>
            <pc:sldMk cId="861317708" sldId="570"/>
            <ac:spMk id="3" creationId="{99D0C97B-3E4C-4543-BA66-546199CFE00C}"/>
          </ac:spMkLst>
        </pc:spChg>
      </pc:sldChg>
    </pc:docChg>
  </pc:docChgLst>
  <pc:docChgLst>
    <pc:chgData name="Douaji, Nadia" userId="226d713a-f64d-4da8-849a-f1453eb0f340" providerId="ADAL" clId="{E0091189-0193-4D03-9D84-69ABC07D4CAA}"/>
    <pc:docChg chg="modSld">
      <pc:chgData name="Douaji, Nadia" userId="226d713a-f64d-4da8-849a-f1453eb0f340" providerId="ADAL" clId="{E0091189-0193-4D03-9D84-69ABC07D4CAA}" dt="2021-10-20T16:14:39.964" v="90" actId="20577"/>
      <pc:docMkLst>
        <pc:docMk/>
      </pc:docMkLst>
      <pc:sldChg chg="modSp mod">
        <pc:chgData name="Douaji, Nadia" userId="226d713a-f64d-4da8-849a-f1453eb0f340" providerId="ADAL" clId="{E0091189-0193-4D03-9D84-69ABC07D4CAA}" dt="2021-10-20T16:13:05.461" v="6" actId="20577"/>
        <pc:sldMkLst>
          <pc:docMk/>
          <pc:sldMk cId="3146773255" sldId="441"/>
        </pc:sldMkLst>
        <pc:spChg chg="mod">
          <ac:chgData name="Douaji, Nadia" userId="226d713a-f64d-4da8-849a-f1453eb0f340" providerId="ADAL" clId="{E0091189-0193-4D03-9D84-69ABC07D4CAA}" dt="2021-10-20T16:13:05.461" v="6" actId="20577"/>
          <ac:spMkLst>
            <pc:docMk/>
            <pc:sldMk cId="3146773255" sldId="441"/>
            <ac:spMk id="3" creationId="{00000000-0000-0000-0000-000000000000}"/>
          </ac:spMkLst>
        </pc:spChg>
      </pc:sldChg>
      <pc:sldChg chg="modSp mod">
        <pc:chgData name="Douaji, Nadia" userId="226d713a-f64d-4da8-849a-f1453eb0f340" providerId="ADAL" clId="{E0091189-0193-4D03-9D84-69ABC07D4CAA}" dt="2021-10-20T16:13:16.721" v="14" actId="20577"/>
        <pc:sldMkLst>
          <pc:docMk/>
          <pc:sldMk cId="3978946616" sldId="442"/>
        </pc:sldMkLst>
        <pc:spChg chg="mod">
          <ac:chgData name="Douaji, Nadia" userId="226d713a-f64d-4da8-849a-f1453eb0f340" providerId="ADAL" clId="{E0091189-0193-4D03-9D84-69ABC07D4CAA}" dt="2021-10-20T16:13:16.721" v="14" actId="20577"/>
          <ac:spMkLst>
            <pc:docMk/>
            <pc:sldMk cId="3978946616" sldId="442"/>
            <ac:spMk id="9" creationId="{00000000-0000-0000-0000-000000000000}"/>
          </ac:spMkLst>
        </pc:spChg>
        <pc:spChg chg="mod">
          <ac:chgData name="Douaji, Nadia" userId="226d713a-f64d-4da8-849a-f1453eb0f340" providerId="ADAL" clId="{E0091189-0193-4D03-9D84-69ABC07D4CAA}" dt="2021-10-20T16:13:12.924" v="10" actId="20577"/>
          <ac:spMkLst>
            <pc:docMk/>
            <pc:sldMk cId="3978946616" sldId="442"/>
            <ac:spMk id="10" creationId="{00000000-0000-0000-0000-000000000000}"/>
          </ac:spMkLst>
        </pc:spChg>
      </pc:sldChg>
      <pc:sldChg chg="modSp mod">
        <pc:chgData name="Douaji, Nadia" userId="226d713a-f64d-4da8-849a-f1453eb0f340" providerId="ADAL" clId="{E0091189-0193-4D03-9D84-69ABC07D4CAA}" dt="2021-10-20T16:13:26.180" v="22" actId="20577"/>
        <pc:sldMkLst>
          <pc:docMk/>
          <pc:sldMk cId="3494640542" sldId="443"/>
        </pc:sldMkLst>
        <pc:spChg chg="mod">
          <ac:chgData name="Douaji, Nadia" userId="226d713a-f64d-4da8-849a-f1453eb0f340" providerId="ADAL" clId="{E0091189-0193-4D03-9D84-69ABC07D4CAA}" dt="2021-10-20T16:13:23.395" v="18" actId="20577"/>
          <ac:spMkLst>
            <pc:docMk/>
            <pc:sldMk cId="3494640542" sldId="443"/>
            <ac:spMk id="2" creationId="{00000000-0000-0000-0000-000000000000}"/>
          </ac:spMkLst>
        </pc:spChg>
        <pc:spChg chg="mod">
          <ac:chgData name="Douaji, Nadia" userId="226d713a-f64d-4da8-849a-f1453eb0f340" providerId="ADAL" clId="{E0091189-0193-4D03-9D84-69ABC07D4CAA}" dt="2021-10-20T16:13:26.180" v="22" actId="20577"/>
          <ac:spMkLst>
            <pc:docMk/>
            <pc:sldMk cId="3494640542" sldId="443"/>
            <ac:spMk id="3" creationId="{00000000-0000-0000-0000-000000000000}"/>
          </ac:spMkLst>
        </pc:spChg>
      </pc:sldChg>
      <pc:sldChg chg="modSp mod">
        <pc:chgData name="Douaji, Nadia" userId="226d713a-f64d-4da8-849a-f1453eb0f340" providerId="ADAL" clId="{E0091189-0193-4D03-9D84-69ABC07D4CAA}" dt="2021-10-20T16:13:35.400" v="30" actId="20577"/>
        <pc:sldMkLst>
          <pc:docMk/>
          <pc:sldMk cId="2922974684" sldId="444"/>
        </pc:sldMkLst>
        <pc:spChg chg="mod">
          <ac:chgData name="Douaji, Nadia" userId="226d713a-f64d-4da8-849a-f1453eb0f340" providerId="ADAL" clId="{E0091189-0193-4D03-9D84-69ABC07D4CAA}" dt="2021-10-20T16:13:35.400" v="30" actId="20577"/>
          <ac:spMkLst>
            <pc:docMk/>
            <pc:sldMk cId="2922974684" sldId="444"/>
            <ac:spMk id="2" creationId="{00000000-0000-0000-0000-000000000000}"/>
          </ac:spMkLst>
        </pc:spChg>
        <pc:spChg chg="mod">
          <ac:chgData name="Douaji, Nadia" userId="226d713a-f64d-4da8-849a-f1453eb0f340" providerId="ADAL" clId="{E0091189-0193-4D03-9D84-69ABC07D4CAA}" dt="2021-10-20T16:13:32.129" v="26" actId="20577"/>
          <ac:spMkLst>
            <pc:docMk/>
            <pc:sldMk cId="2922974684" sldId="444"/>
            <ac:spMk id="3" creationId="{00000000-0000-0000-0000-000000000000}"/>
          </ac:spMkLst>
        </pc:spChg>
      </pc:sldChg>
      <pc:sldChg chg="modSp mod">
        <pc:chgData name="Douaji, Nadia" userId="226d713a-f64d-4da8-849a-f1453eb0f340" providerId="ADAL" clId="{E0091189-0193-4D03-9D84-69ABC07D4CAA}" dt="2021-10-20T16:13:46.248" v="42" actId="20577"/>
        <pc:sldMkLst>
          <pc:docMk/>
          <pc:sldMk cId="1154595153" sldId="445"/>
        </pc:sldMkLst>
        <pc:spChg chg="mod">
          <ac:chgData name="Douaji, Nadia" userId="226d713a-f64d-4da8-849a-f1453eb0f340" providerId="ADAL" clId="{E0091189-0193-4D03-9D84-69ABC07D4CAA}" dt="2021-10-20T16:13:40.574" v="34" actId="20577"/>
          <ac:spMkLst>
            <pc:docMk/>
            <pc:sldMk cId="1154595153" sldId="445"/>
            <ac:spMk id="2" creationId="{00000000-0000-0000-0000-000000000000}"/>
          </ac:spMkLst>
        </pc:spChg>
        <pc:spChg chg="mod">
          <ac:chgData name="Douaji, Nadia" userId="226d713a-f64d-4da8-849a-f1453eb0f340" providerId="ADAL" clId="{E0091189-0193-4D03-9D84-69ABC07D4CAA}" dt="2021-10-20T16:13:43.148" v="38" actId="20577"/>
          <ac:spMkLst>
            <pc:docMk/>
            <pc:sldMk cId="1154595153" sldId="445"/>
            <ac:spMk id="3" creationId="{00000000-0000-0000-0000-000000000000}"/>
          </ac:spMkLst>
        </pc:spChg>
        <pc:spChg chg="mod">
          <ac:chgData name="Douaji, Nadia" userId="226d713a-f64d-4da8-849a-f1453eb0f340" providerId="ADAL" clId="{E0091189-0193-4D03-9D84-69ABC07D4CAA}" dt="2021-10-20T16:13:46.248" v="42" actId="20577"/>
          <ac:spMkLst>
            <pc:docMk/>
            <pc:sldMk cId="1154595153" sldId="445"/>
            <ac:spMk id="4" creationId="{00000000-0000-0000-0000-000000000000}"/>
          </ac:spMkLst>
        </pc:spChg>
      </pc:sldChg>
      <pc:sldChg chg="modSp mod">
        <pc:chgData name="Douaji, Nadia" userId="226d713a-f64d-4da8-849a-f1453eb0f340" providerId="ADAL" clId="{E0091189-0193-4D03-9D84-69ABC07D4CAA}" dt="2021-10-20T16:14:00.810" v="62" actId="20577"/>
        <pc:sldMkLst>
          <pc:docMk/>
          <pc:sldMk cId="2362086212" sldId="446"/>
        </pc:sldMkLst>
        <pc:spChg chg="mod">
          <ac:chgData name="Douaji, Nadia" userId="226d713a-f64d-4da8-849a-f1453eb0f340" providerId="ADAL" clId="{E0091189-0193-4D03-9D84-69ABC07D4CAA}" dt="2021-10-20T16:13:51.360" v="46" actId="20577"/>
          <ac:spMkLst>
            <pc:docMk/>
            <pc:sldMk cId="2362086212" sldId="446"/>
            <ac:spMk id="2" creationId="{00000000-0000-0000-0000-000000000000}"/>
          </ac:spMkLst>
        </pc:spChg>
        <pc:spChg chg="mod">
          <ac:chgData name="Douaji, Nadia" userId="226d713a-f64d-4da8-849a-f1453eb0f340" providerId="ADAL" clId="{E0091189-0193-4D03-9D84-69ABC07D4CAA}" dt="2021-10-20T16:13:53.599" v="50" actId="20577"/>
          <ac:spMkLst>
            <pc:docMk/>
            <pc:sldMk cId="2362086212" sldId="446"/>
            <ac:spMk id="3" creationId="{00000000-0000-0000-0000-000000000000}"/>
          </ac:spMkLst>
        </pc:spChg>
        <pc:spChg chg="mod">
          <ac:chgData name="Douaji, Nadia" userId="226d713a-f64d-4da8-849a-f1453eb0f340" providerId="ADAL" clId="{E0091189-0193-4D03-9D84-69ABC07D4CAA}" dt="2021-10-20T16:13:55.914" v="54" actId="20577"/>
          <ac:spMkLst>
            <pc:docMk/>
            <pc:sldMk cId="2362086212" sldId="446"/>
            <ac:spMk id="4" creationId="{00000000-0000-0000-0000-000000000000}"/>
          </ac:spMkLst>
        </pc:spChg>
        <pc:spChg chg="mod">
          <ac:chgData name="Douaji, Nadia" userId="226d713a-f64d-4da8-849a-f1453eb0f340" providerId="ADAL" clId="{E0091189-0193-4D03-9D84-69ABC07D4CAA}" dt="2021-10-20T16:13:58.455" v="58" actId="20577"/>
          <ac:spMkLst>
            <pc:docMk/>
            <pc:sldMk cId="2362086212" sldId="446"/>
            <ac:spMk id="5" creationId="{00000000-0000-0000-0000-000000000000}"/>
          </ac:spMkLst>
        </pc:spChg>
        <pc:spChg chg="mod">
          <ac:chgData name="Douaji, Nadia" userId="226d713a-f64d-4da8-849a-f1453eb0f340" providerId="ADAL" clId="{E0091189-0193-4D03-9D84-69ABC07D4CAA}" dt="2021-10-20T16:14:00.810" v="62" actId="20577"/>
          <ac:spMkLst>
            <pc:docMk/>
            <pc:sldMk cId="2362086212" sldId="446"/>
            <ac:spMk id="6" creationId="{00000000-0000-0000-0000-000000000000}"/>
          </ac:spMkLst>
        </pc:spChg>
      </pc:sldChg>
      <pc:sldChg chg="modSp mod">
        <pc:chgData name="Douaji, Nadia" userId="226d713a-f64d-4da8-849a-f1453eb0f340" providerId="ADAL" clId="{E0091189-0193-4D03-9D84-69ABC07D4CAA}" dt="2021-10-20T16:14:06.728" v="66" actId="20577"/>
        <pc:sldMkLst>
          <pc:docMk/>
          <pc:sldMk cId="1784727546" sldId="447"/>
        </pc:sldMkLst>
        <pc:spChg chg="mod">
          <ac:chgData name="Douaji, Nadia" userId="226d713a-f64d-4da8-849a-f1453eb0f340" providerId="ADAL" clId="{E0091189-0193-4D03-9D84-69ABC07D4CAA}" dt="2021-10-20T16:14:06.728" v="66" actId="20577"/>
          <ac:spMkLst>
            <pc:docMk/>
            <pc:sldMk cId="1784727546" sldId="447"/>
            <ac:spMk id="2" creationId="{00000000-0000-0000-0000-000000000000}"/>
          </ac:spMkLst>
        </pc:spChg>
      </pc:sldChg>
      <pc:sldChg chg="modSp mod">
        <pc:chgData name="Douaji, Nadia" userId="226d713a-f64d-4da8-849a-f1453eb0f340" providerId="ADAL" clId="{E0091189-0193-4D03-9D84-69ABC07D4CAA}" dt="2021-10-20T16:14:19.816" v="74" actId="20577"/>
        <pc:sldMkLst>
          <pc:docMk/>
          <pc:sldMk cId="2989278102" sldId="449"/>
        </pc:sldMkLst>
        <pc:spChg chg="mod">
          <ac:chgData name="Douaji, Nadia" userId="226d713a-f64d-4da8-849a-f1453eb0f340" providerId="ADAL" clId="{E0091189-0193-4D03-9D84-69ABC07D4CAA}" dt="2021-10-20T16:14:17.415" v="70" actId="20577"/>
          <ac:spMkLst>
            <pc:docMk/>
            <pc:sldMk cId="2989278102" sldId="449"/>
            <ac:spMk id="2" creationId="{00000000-0000-0000-0000-000000000000}"/>
          </ac:spMkLst>
        </pc:spChg>
        <pc:spChg chg="mod">
          <ac:chgData name="Douaji, Nadia" userId="226d713a-f64d-4da8-849a-f1453eb0f340" providerId="ADAL" clId="{E0091189-0193-4D03-9D84-69ABC07D4CAA}" dt="2021-10-20T16:14:19.816" v="74" actId="20577"/>
          <ac:spMkLst>
            <pc:docMk/>
            <pc:sldMk cId="2989278102" sldId="449"/>
            <ac:spMk id="4" creationId="{00000000-0000-0000-0000-000000000000}"/>
          </ac:spMkLst>
        </pc:spChg>
      </pc:sldChg>
      <pc:sldChg chg="modSp mod">
        <pc:chgData name="Douaji, Nadia" userId="226d713a-f64d-4da8-849a-f1453eb0f340" providerId="ADAL" clId="{E0091189-0193-4D03-9D84-69ABC07D4CAA}" dt="2021-10-20T16:14:31.570" v="82" actId="20577"/>
        <pc:sldMkLst>
          <pc:docMk/>
          <pc:sldMk cId="3050136752" sldId="450"/>
        </pc:sldMkLst>
        <pc:spChg chg="mod">
          <ac:chgData name="Douaji, Nadia" userId="226d713a-f64d-4da8-849a-f1453eb0f340" providerId="ADAL" clId="{E0091189-0193-4D03-9D84-69ABC07D4CAA}" dt="2021-10-20T16:14:27.838" v="78" actId="20577"/>
          <ac:spMkLst>
            <pc:docMk/>
            <pc:sldMk cId="3050136752" sldId="450"/>
            <ac:spMk id="2" creationId="{00000000-0000-0000-0000-000000000000}"/>
          </ac:spMkLst>
        </pc:spChg>
        <pc:spChg chg="mod">
          <ac:chgData name="Douaji, Nadia" userId="226d713a-f64d-4da8-849a-f1453eb0f340" providerId="ADAL" clId="{E0091189-0193-4D03-9D84-69ABC07D4CAA}" dt="2021-10-20T16:14:31.570" v="82" actId="20577"/>
          <ac:spMkLst>
            <pc:docMk/>
            <pc:sldMk cId="3050136752" sldId="450"/>
            <ac:spMk id="3" creationId="{00000000-0000-0000-0000-000000000000}"/>
          </ac:spMkLst>
        </pc:spChg>
      </pc:sldChg>
      <pc:sldChg chg="modSp mod">
        <pc:chgData name="Douaji, Nadia" userId="226d713a-f64d-4da8-849a-f1453eb0f340" providerId="ADAL" clId="{E0091189-0193-4D03-9D84-69ABC07D4CAA}" dt="2021-10-20T16:14:39.964" v="90" actId="20577"/>
        <pc:sldMkLst>
          <pc:docMk/>
          <pc:sldMk cId="3808317243" sldId="451"/>
        </pc:sldMkLst>
        <pc:spChg chg="mod">
          <ac:chgData name="Douaji, Nadia" userId="226d713a-f64d-4da8-849a-f1453eb0f340" providerId="ADAL" clId="{E0091189-0193-4D03-9D84-69ABC07D4CAA}" dt="2021-10-20T16:14:39.964" v="90" actId="20577"/>
          <ac:spMkLst>
            <pc:docMk/>
            <pc:sldMk cId="3808317243" sldId="451"/>
            <ac:spMk id="2" creationId="{00000000-0000-0000-0000-000000000000}"/>
          </ac:spMkLst>
        </pc:spChg>
        <pc:spChg chg="mod">
          <ac:chgData name="Douaji, Nadia" userId="226d713a-f64d-4da8-849a-f1453eb0f340" providerId="ADAL" clId="{E0091189-0193-4D03-9D84-69ABC07D4CAA}" dt="2021-10-20T16:14:36.777" v="86" actId="20577"/>
          <ac:spMkLst>
            <pc:docMk/>
            <pc:sldMk cId="3808317243" sldId="451"/>
            <ac:spMk id="3" creationId="{00000000-0000-0000-0000-000000000000}"/>
          </ac:spMkLst>
        </pc:spChg>
      </pc:sldChg>
    </pc:docChg>
  </pc:docChgLst>
  <pc:docChgLst>
    <pc:chgData name="Travis, James" userId="3d7a4d43-37b9-45c1-a37f-91c7c28ca3a3" providerId="ADAL" clId="{259BF3F2-B783-4E4A-9E77-AE8C28A19404}"/>
    <pc:docChg chg="undo custSel addSld modSld sldOrd">
      <pc:chgData name="Travis, James" userId="3d7a4d43-37b9-45c1-a37f-91c7c28ca3a3" providerId="ADAL" clId="{259BF3F2-B783-4E4A-9E77-AE8C28A19404}" dt="2023-01-25T19:32:05.122" v="431" actId="20577"/>
      <pc:docMkLst>
        <pc:docMk/>
      </pc:docMkLst>
      <pc:sldChg chg="modSp mod">
        <pc:chgData name="Travis, James" userId="3d7a4d43-37b9-45c1-a37f-91c7c28ca3a3" providerId="ADAL" clId="{259BF3F2-B783-4E4A-9E77-AE8C28A19404}" dt="2023-01-25T18:41:56.680" v="11" actId="20577"/>
        <pc:sldMkLst>
          <pc:docMk/>
          <pc:sldMk cId="2973562490" sldId="454"/>
        </pc:sldMkLst>
        <pc:spChg chg="mod">
          <ac:chgData name="Travis, James" userId="3d7a4d43-37b9-45c1-a37f-91c7c28ca3a3" providerId="ADAL" clId="{259BF3F2-B783-4E4A-9E77-AE8C28A19404}" dt="2023-01-25T18:41:56.680" v="11" actId="20577"/>
          <ac:spMkLst>
            <pc:docMk/>
            <pc:sldMk cId="2973562490" sldId="454"/>
            <ac:spMk id="3" creationId="{70938F45-E605-4FE2-975C-E4C2FC5ADA9A}"/>
          </ac:spMkLst>
        </pc:spChg>
      </pc:sldChg>
      <pc:sldChg chg="modSp mod">
        <pc:chgData name="Travis, James" userId="3d7a4d43-37b9-45c1-a37f-91c7c28ca3a3" providerId="ADAL" clId="{259BF3F2-B783-4E4A-9E77-AE8C28A19404}" dt="2023-01-25T18:51:36.109" v="58" actId="27636"/>
        <pc:sldMkLst>
          <pc:docMk/>
          <pc:sldMk cId="1723685649" sldId="455"/>
        </pc:sldMkLst>
        <pc:spChg chg="mod">
          <ac:chgData name="Travis, James" userId="3d7a4d43-37b9-45c1-a37f-91c7c28ca3a3" providerId="ADAL" clId="{259BF3F2-B783-4E4A-9E77-AE8C28A19404}" dt="2023-01-25T18:51:36.109" v="58" actId="27636"/>
          <ac:spMkLst>
            <pc:docMk/>
            <pc:sldMk cId="1723685649" sldId="455"/>
            <ac:spMk id="2" creationId="{A253D577-1827-48AE-9423-DC435078C28D}"/>
          </ac:spMkLst>
        </pc:spChg>
      </pc:sldChg>
      <pc:sldChg chg="modSp mod">
        <pc:chgData name="Travis, James" userId="3d7a4d43-37b9-45c1-a37f-91c7c28ca3a3" providerId="ADAL" clId="{259BF3F2-B783-4E4A-9E77-AE8C28A19404}" dt="2023-01-25T19:23:54.609" v="340" actId="20577"/>
        <pc:sldMkLst>
          <pc:docMk/>
          <pc:sldMk cId="2037284904" sldId="458"/>
        </pc:sldMkLst>
        <pc:spChg chg="mod">
          <ac:chgData name="Travis, James" userId="3d7a4d43-37b9-45c1-a37f-91c7c28ca3a3" providerId="ADAL" clId="{259BF3F2-B783-4E4A-9E77-AE8C28A19404}" dt="2023-01-25T19:23:54.609" v="340" actId="20577"/>
          <ac:spMkLst>
            <pc:docMk/>
            <pc:sldMk cId="2037284904" sldId="458"/>
            <ac:spMk id="3" creationId="{B9BF4D09-9991-4C3F-9921-F35DEC8AC6F5}"/>
          </ac:spMkLst>
        </pc:spChg>
      </pc:sldChg>
      <pc:sldChg chg="ord">
        <pc:chgData name="Travis, James" userId="3d7a4d43-37b9-45c1-a37f-91c7c28ca3a3" providerId="ADAL" clId="{259BF3F2-B783-4E4A-9E77-AE8C28A19404}" dt="2023-01-25T19:31:00.075" v="342"/>
        <pc:sldMkLst>
          <pc:docMk/>
          <pc:sldMk cId="568207565" sldId="461"/>
        </pc:sldMkLst>
      </pc:sldChg>
      <pc:sldChg chg="modSp new mod">
        <pc:chgData name="Travis, James" userId="3d7a4d43-37b9-45c1-a37f-91c7c28ca3a3" providerId="ADAL" clId="{259BF3F2-B783-4E4A-9E77-AE8C28A19404}" dt="2023-01-25T18:43:45.004" v="52" actId="20577"/>
        <pc:sldMkLst>
          <pc:docMk/>
          <pc:sldMk cId="4188227802" sldId="463"/>
        </pc:sldMkLst>
        <pc:spChg chg="mod">
          <ac:chgData name="Travis, James" userId="3d7a4d43-37b9-45c1-a37f-91c7c28ca3a3" providerId="ADAL" clId="{259BF3F2-B783-4E4A-9E77-AE8C28A19404}" dt="2023-01-25T18:42:17.852" v="40" actId="20577"/>
          <ac:spMkLst>
            <pc:docMk/>
            <pc:sldMk cId="4188227802" sldId="463"/>
            <ac:spMk id="2" creationId="{E03D49BB-2D9D-43DF-8960-68EEDE17C1CD}"/>
          </ac:spMkLst>
        </pc:spChg>
        <pc:spChg chg="mod">
          <ac:chgData name="Travis, James" userId="3d7a4d43-37b9-45c1-a37f-91c7c28ca3a3" providerId="ADAL" clId="{259BF3F2-B783-4E4A-9E77-AE8C28A19404}" dt="2023-01-25T18:43:45.004" v="52" actId="20577"/>
          <ac:spMkLst>
            <pc:docMk/>
            <pc:sldMk cId="4188227802" sldId="463"/>
            <ac:spMk id="3" creationId="{405C5C0B-4102-45F7-8FD3-BF77EC156F37}"/>
          </ac:spMkLst>
        </pc:spChg>
      </pc:sldChg>
      <pc:sldChg chg="modSp new mod">
        <pc:chgData name="Travis, James" userId="3d7a4d43-37b9-45c1-a37f-91c7c28ca3a3" providerId="ADAL" clId="{259BF3F2-B783-4E4A-9E77-AE8C28A19404}" dt="2023-01-25T19:07:15.225" v="310" actId="255"/>
        <pc:sldMkLst>
          <pc:docMk/>
          <pc:sldMk cId="1229143602" sldId="464"/>
        </pc:sldMkLst>
        <pc:spChg chg="mod">
          <ac:chgData name="Travis, James" userId="3d7a4d43-37b9-45c1-a37f-91c7c28ca3a3" providerId="ADAL" clId="{259BF3F2-B783-4E4A-9E77-AE8C28A19404}" dt="2023-01-25T18:55:46.699" v="109" actId="20577"/>
          <ac:spMkLst>
            <pc:docMk/>
            <pc:sldMk cId="1229143602" sldId="464"/>
            <ac:spMk id="2" creationId="{7C9DC6C3-7B3F-485C-8115-53E3E6E958CE}"/>
          </ac:spMkLst>
        </pc:spChg>
        <pc:spChg chg="mod">
          <ac:chgData name="Travis, James" userId="3d7a4d43-37b9-45c1-a37f-91c7c28ca3a3" providerId="ADAL" clId="{259BF3F2-B783-4E4A-9E77-AE8C28A19404}" dt="2023-01-25T19:07:15.225" v="310" actId="255"/>
          <ac:spMkLst>
            <pc:docMk/>
            <pc:sldMk cId="1229143602" sldId="464"/>
            <ac:spMk id="3" creationId="{350BAC7D-5ECA-446A-AAE1-A0B7D6DBB169}"/>
          </ac:spMkLst>
        </pc:spChg>
      </pc:sldChg>
      <pc:sldChg chg="modSp new mod">
        <pc:chgData name="Travis, James" userId="3d7a4d43-37b9-45c1-a37f-91c7c28ca3a3" providerId="ADAL" clId="{259BF3F2-B783-4E4A-9E77-AE8C28A19404}" dt="2023-01-25T19:31:08.846" v="373" actId="20577"/>
        <pc:sldMkLst>
          <pc:docMk/>
          <pc:sldMk cId="2246036949" sldId="465"/>
        </pc:sldMkLst>
        <pc:spChg chg="mod">
          <ac:chgData name="Travis, James" userId="3d7a4d43-37b9-45c1-a37f-91c7c28ca3a3" providerId="ADAL" clId="{259BF3F2-B783-4E4A-9E77-AE8C28A19404}" dt="2023-01-25T19:31:08.846" v="373" actId="20577"/>
          <ac:spMkLst>
            <pc:docMk/>
            <pc:sldMk cId="2246036949" sldId="465"/>
            <ac:spMk id="2" creationId="{C4E9516D-69DF-4D4B-829D-FC17CBD7E966}"/>
          </ac:spMkLst>
        </pc:spChg>
      </pc:sldChg>
      <pc:sldChg chg="modSp new mod">
        <pc:chgData name="Travis, James" userId="3d7a4d43-37b9-45c1-a37f-91c7c28ca3a3" providerId="ADAL" clId="{259BF3F2-B783-4E4A-9E77-AE8C28A19404}" dt="2023-01-25T19:31:47.275" v="395" actId="20577"/>
        <pc:sldMkLst>
          <pc:docMk/>
          <pc:sldMk cId="130952814" sldId="466"/>
        </pc:sldMkLst>
        <pc:spChg chg="mod">
          <ac:chgData name="Travis, James" userId="3d7a4d43-37b9-45c1-a37f-91c7c28ca3a3" providerId="ADAL" clId="{259BF3F2-B783-4E4A-9E77-AE8C28A19404}" dt="2023-01-25T19:31:47.275" v="395" actId="20577"/>
          <ac:spMkLst>
            <pc:docMk/>
            <pc:sldMk cId="130952814" sldId="466"/>
            <ac:spMk id="2" creationId="{941640F8-D1FC-4759-A605-3EA64FD2241A}"/>
          </ac:spMkLst>
        </pc:spChg>
      </pc:sldChg>
      <pc:sldChg chg="modSp new mod">
        <pc:chgData name="Travis, James" userId="3d7a4d43-37b9-45c1-a37f-91c7c28ca3a3" providerId="ADAL" clId="{259BF3F2-B783-4E4A-9E77-AE8C28A19404}" dt="2023-01-25T19:32:05.122" v="431" actId="20577"/>
        <pc:sldMkLst>
          <pc:docMk/>
          <pc:sldMk cId="2522918562" sldId="467"/>
        </pc:sldMkLst>
        <pc:spChg chg="mod">
          <ac:chgData name="Travis, James" userId="3d7a4d43-37b9-45c1-a37f-91c7c28ca3a3" providerId="ADAL" clId="{259BF3F2-B783-4E4A-9E77-AE8C28A19404}" dt="2023-01-25T19:32:05.122" v="431" actId="20577"/>
          <ac:spMkLst>
            <pc:docMk/>
            <pc:sldMk cId="2522918562" sldId="467"/>
            <ac:spMk id="2" creationId="{43E0BD4D-12B6-457C-879B-336E8476DCD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D1447-43C3-4FC8-AC59-A92440E42D4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81BEDE-9370-4A32-8D0C-2B419ABB3056}">
      <dgm:prSet/>
      <dgm:spPr/>
      <dgm:t>
        <a:bodyPr/>
        <a:lstStyle/>
        <a:p>
          <a:r>
            <a:rPr lang="en-US" dirty="0"/>
            <a:t>Objective: Continue to facilitate the advancement and use of complex innovative designs</a:t>
          </a:r>
        </a:p>
      </dgm:t>
    </dgm:pt>
    <dgm:pt modelId="{3A7B3C9F-8819-4842-912B-7FFA7D775373}" type="parTrans" cxnId="{1A121F0D-DC98-4E4F-963E-D01C871C0653}">
      <dgm:prSet/>
      <dgm:spPr/>
      <dgm:t>
        <a:bodyPr/>
        <a:lstStyle/>
        <a:p>
          <a:endParaRPr lang="en-US"/>
        </a:p>
      </dgm:t>
    </dgm:pt>
    <dgm:pt modelId="{0955D077-3CB8-4606-8119-52F7EE8C2EC7}" type="sibTrans" cxnId="{1A121F0D-DC98-4E4F-963E-D01C871C0653}">
      <dgm:prSet/>
      <dgm:spPr/>
      <dgm:t>
        <a:bodyPr/>
        <a:lstStyle/>
        <a:p>
          <a:endParaRPr lang="en-US"/>
        </a:p>
      </dgm:t>
    </dgm:pt>
    <dgm:pt modelId="{9AE098C0-D4E5-4A2A-909C-B70A33C7F8A3}">
      <dgm:prSet/>
      <dgm:spPr/>
      <dgm:t>
        <a:bodyPr/>
        <a:lstStyle/>
        <a:p>
          <a:r>
            <a:rPr lang="en-US" dirty="0"/>
            <a:t>Develop staff capacity</a:t>
          </a:r>
        </a:p>
      </dgm:t>
    </dgm:pt>
    <dgm:pt modelId="{25AEBAA6-96EF-4221-B8B1-A0460C9AD925}" type="parTrans" cxnId="{8580516A-0209-4CC0-A609-BE92C10290E1}">
      <dgm:prSet/>
      <dgm:spPr/>
      <dgm:t>
        <a:bodyPr/>
        <a:lstStyle/>
        <a:p>
          <a:endParaRPr lang="en-US"/>
        </a:p>
      </dgm:t>
    </dgm:pt>
    <dgm:pt modelId="{048DB774-3F0C-41DB-8229-31053DB8B919}" type="sibTrans" cxnId="{8580516A-0209-4CC0-A609-BE92C10290E1}">
      <dgm:prSet/>
      <dgm:spPr/>
      <dgm:t>
        <a:bodyPr/>
        <a:lstStyle/>
        <a:p>
          <a:endParaRPr lang="en-US"/>
        </a:p>
      </dgm:t>
    </dgm:pt>
    <dgm:pt modelId="{7A6D640A-5BE5-4D31-B9EF-41AD1B86BB54}">
      <dgm:prSet/>
      <dgm:spPr/>
      <dgm:t>
        <a:bodyPr/>
        <a:lstStyle/>
        <a:p>
          <a:r>
            <a:rPr lang="en-US" b="0" dirty="0"/>
            <a:t>Continue paired meeting program</a:t>
          </a:r>
        </a:p>
      </dgm:t>
    </dgm:pt>
    <dgm:pt modelId="{7FF19D20-1BA4-4EEB-8330-55EC9899A534}" type="parTrans" cxnId="{5441C71E-E85B-444C-AD70-1B40EED3B5EF}">
      <dgm:prSet/>
      <dgm:spPr/>
      <dgm:t>
        <a:bodyPr/>
        <a:lstStyle/>
        <a:p>
          <a:endParaRPr lang="en-US"/>
        </a:p>
      </dgm:t>
    </dgm:pt>
    <dgm:pt modelId="{2F7F0D37-2DC4-4D85-8C7D-97F1FF5C9C34}" type="sibTrans" cxnId="{5441C71E-E85B-444C-AD70-1B40EED3B5EF}">
      <dgm:prSet/>
      <dgm:spPr/>
      <dgm:t>
        <a:bodyPr/>
        <a:lstStyle/>
        <a:p>
          <a:endParaRPr lang="en-US"/>
        </a:p>
      </dgm:t>
    </dgm:pt>
    <dgm:pt modelId="{6A29B7F3-D7BA-4456-80F7-AD0BAA8C515C}">
      <dgm:prSet/>
      <dgm:spPr/>
      <dgm:t>
        <a:bodyPr/>
        <a:lstStyle/>
        <a:p>
          <a:r>
            <a:rPr lang="en-US" b="0" dirty="0"/>
            <a:t>Convene a public workshop</a:t>
          </a:r>
        </a:p>
      </dgm:t>
    </dgm:pt>
    <dgm:pt modelId="{269D4572-E2EB-4E94-9323-9BB5D86F3FFD}" type="parTrans" cxnId="{8B182072-8D6C-4ED1-996D-AA35BCE09473}">
      <dgm:prSet/>
      <dgm:spPr/>
      <dgm:t>
        <a:bodyPr/>
        <a:lstStyle/>
        <a:p>
          <a:endParaRPr lang="en-US"/>
        </a:p>
      </dgm:t>
    </dgm:pt>
    <dgm:pt modelId="{484B204C-8921-433A-9499-357CEE67A073}" type="sibTrans" cxnId="{8B182072-8D6C-4ED1-996D-AA35BCE09473}">
      <dgm:prSet/>
      <dgm:spPr/>
      <dgm:t>
        <a:bodyPr/>
        <a:lstStyle/>
        <a:p>
          <a:endParaRPr lang="en-US"/>
        </a:p>
      </dgm:t>
    </dgm:pt>
    <dgm:pt modelId="{C1B47D6E-DB2A-45C3-A031-15EB56D299F9}">
      <dgm:prSet/>
      <dgm:spPr/>
      <dgm:t>
        <a:bodyPr/>
        <a:lstStyle/>
        <a:p>
          <a:r>
            <a:rPr lang="en-US" dirty="0"/>
            <a:t>Publish draft guidance</a:t>
          </a:r>
        </a:p>
      </dgm:t>
    </dgm:pt>
    <dgm:pt modelId="{F4041BBD-DD7B-4D45-B4FB-BF88C4F62C4C}" type="parTrans" cxnId="{460DE1CD-F50E-4D6E-93D1-D6BFEAB12791}">
      <dgm:prSet/>
      <dgm:spPr/>
      <dgm:t>
        <a:bodyPr/>
        <a:lstStyle/>
        <a:p>
          <a:endParaRPr lang="en-US"/>
        </a:p>
      </dgm:t>
    </dgm:pt>
    <dgm:pt modelId="{621D8485-609C-41DE-9CA3-23D691CC8958}" type="sibTrans" cxnId="{460DE1CD-F50E-4D6E-93D1-D6BFEAB12791}">
      <dgm:prSet/>
      <dgm:spPr/>
      <dgm:t>
        <a:bodyPr/>
        <a:lstStyle/>
        <a:p>
          <a:endParaRPr lang="en-US"/>
        </a:p>
      </dgm:t>
    </dgm:pt>
    <dgm:pt modelId="{7A69DDC8-994A-4EA0-A3AD-C48B90670BEB}" type="pres">
      <dgm:prSet presAssocID="{8A1D1447-43C3-4FC8-AC59-A92440E42D4C}" presName="Name0" presStyleCnt="0">
        <dgm:presLayoutVars>
          <dgm:dir/>
          <dgm:animLvl val="lvl"/>
          <dgm:resizeHandles val="exact"/>
        </dgm:presLayoutVars>
      </dgm:prSet>
      <dgm:spPr/>
    </dgm:pt>
    <dgm:pt modelId="{7039F04C-B960-4757-BD33-E897A0B4B2B8}" type="pres">
      <dgm:prSet presAssocID="{BD81BEDE-9370-4A32-8D0C-2B419ABB3056}" presName="linNode" presStyleCnt="0"/>
      <dgm:spPr/>
    </dgm:pt>
    <dgm:pt modelId="{8B65AA82-80D1-4289-A269-3331BA303412}" type="pres">
      <dgm:prSet presAssocID="{BD81BEDE-9370-4A32-8D0C-2B419ABB3056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2D6DDCB-0613-4076-A243-438122179B23}" type="pres">
      <dgm:prSet presAssocID="{BD81BEDE-9370-4A32-8D0C-2B419ABB3056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1A121F0D-DC98-4E4F-963E-D01C871C0653}" srcId="{8A1D1447-43C3-4FC8-AC59-A92440E42D4C}" destId="{BD81BEDE-9370-4A32-8D0C-2B419ABB3056}" srcOrd="0" destOrd="0" parTransId="{3A7B3C9F-8819-4842-912B-7FFA7D775373}" sibTransId="{0955D077-3CB8-4606-8119-52F7EE8C2EC7}"/>
    <dgm:cxn modelId="{7967CE1C-64A5-420F-AC2E-D0359DD3A9A8}" type="presOf" srcId="{6A29B7F3-D7BA-4456-80F7-AD0BAA8C515C}" destId="{B2D6DDCB-0613-4076-A243-438122179B23}" srcOrd="0" destOrd="2" presId="urn:microsoft.com/office/officeart/2005/8/layout/vList5"/>
    <dgm:cxn modelId="{5441C71E-E85B-444C-AD70-1B40EED3B5EF}" srcId="{BD81BEDE-9370-4A32-8D0C-2B419ABB3056}" destId="{7A6D640A-5BE5-4D31-B9EF-41AD1B86BB54}" srcOrd="1" destOrd="0" parTransId="{7FF19D20-1BA4-4EEB-8330-55EC9899A534}" sibTransId="{2F7F0D37-2DC4-4D85-8C7D-97F1FF5C9C34}"/>
    <dgm:cxn modelId="{421AF831-7AE5-4D2F-90F1-3090E035E535}" type="presOf" srcId="{9AE098C0-D4E5-4A2A-909C-B70A33C7F8A3}" destId="{B2D6DDCB-0613-4076-A243-438122179B23}" srcOrd="0" destOrd="0" presId="urn:microsoft.com/office/officeart/2005/8/layout/vList5"/>
    <dgm:cxn modelId="{8580516A-0209-4CC0-A609-BE92C10290E1}" srcId="{BD81BEDE-9370-4A32-8D0C-2B419ABB3056}" destId="{9AE098C0-D4E5-4A2A-909C-B70A33C7F8A3}" srcOrd="0" destOrd="0" parTransId="{25AEBAA6-96EF-4221-B8B1-A0460C9AD925}" sibTransId="{048DB774-3F0C-41DB-8229-31053DB8B919}"/>
    <dgm:cxn modelId="{10A9186D-CFE7-4ACC-8CD1-0560A4C85C6D}" type="presOf" srcId="{BD81BEDE-9370-4A32-8D0C-2B419ABB3056}" destId="{8B65AA82-80D1-4289-A269-3331BA303412}" srcOrd="0" destOrd="0" presId="urn:microsoft.com/office/officeart/2005/8/layout/vList5"/>
    <dgm:cxn modelId="{8B182072-8D6C-4ED1-996D-AA35BCE09473}" srcId="{BD81BEDE-9370-4A32-8D0C-2B419ABB3056}" destId="{6A29B7F3-D7BA-4456-80F7-AD0BAA8C515C}" srcOrd="2" destOrd="0" parTransId="{269D4572-E2EB-4E94-9323-9BB5D86F3FFD}" sibTransId="{484B204C-8921-433A-9499-357CEE67A073}"/>
    <dgm:cxn modelId="{CE005458-9F7F-4852-A7C7-4486AEC24BB0}" type="presOf" srcId="{7A6D640A-5BE5-4D31-B9EF-41AD1B86BB54}" destId="{B2D6DDCB-0613-4076-A243-438122179B23}" srcOrd="0" destOrd="1" presId="urn:microsoft.com/office/officeart/2005/8/layout/vList5"/>
    <dgm:cxn modelId="{A45CF797-1B07-4C79-840C-4886C85FE73B}" type="presOf" srcId="{C1B47D6E-DB2A-45C3-A031-15EB56D299F9}" destId="{B2D6DDCB-0613-4076-A243-438122179B23}" srcOrd="0" destOrd="3" presId="urn:microsoft.com/office/officeart/2005/8/layout/vList5"/>
    <dgm:cxn modelId="{460DE1CD-F50E-4D6E-93D1-D6BFEAB12791}" srcId="{BD81BEDE-9370-4A32-8D0C-2B419ABB3056}" destId="{C1B47D6E-DB2A-45C3-A031-15EB56D299F9}" srcOrd="3" destOrd="0" parTransId="{F4041BBD-DD7B-4D45-B4FB-BF88C4F62C4C}" sibTransId="{621D8485-609C-41DE-9CA3-23D691CC8958}"/>
    <dgm:cxn modelId="{5FE549DD-2588-40BB-A944-00D3BE8393F5}" type="presOf" srcId="{8A1D1447-43C3-4FC8-AC59-A92440E42D4C}" destId="{7A69DDC8-994A-4EA0-A3AD-C48B90670BEB}" srcOrd="0" destOrd="0" presId="urn:microsoft.com/office/officeart/2005/8/layout/vList5"/>
    <dgm:cxn modelId="{EA502D7C-2657-45A4-A70E-579301929DA3}" type="presParOf" srcId="{7A69DDC8-994A-4EA0-A3AD-C48B90670BEB}" destId="{7039F04C-B960-4757-BD33-E897A0B4B2B8}" srcOrd="0" destOrd="0" presId="urn:microsoft.com/office/officeart/2005/8/layout/vList5"/>
    <dgm:cxn modelId="{4689AA1B-E2F4-4E2F-BEB3-73DD8BDC0B76}" type="presParOf" srcId="{7039F04C-B960-4757-BD33-E897A0B4B2B8}" destId="{8B65AA82-80D1-4289-A269-3331BA303412}" srcOrd="0" destOrd="0" presId="urn:microsoft.com/office/officeart/2005/8/layout/vList5"/>
    <dgm:cxn modelId="{3F2F606F-13F8-470F-88EA-528354D65BE4}" type="presParOf" srcId="{7039F04C-B960-4757-BD33-E897A0B4B2B8}" destId="{B2D6DDCB-0613-4076-A243-438122179B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6DDCB-0613-4076-A243-438122179B23}">
      <dsp:nvSpPr>
        <dsp:cNvPr id="0" name=""/>
        <dsp:cNvSpPr/>
      </dsp:nvSpPr>
      <dsp:spPr>
        <a:xfrm rot="5400000">
          <a:off x="4331398" y="-1234297"/>
          <a:ext cx="2063115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Develop staff capacity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Continue paired meeting program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Convene a public workshop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Publish draft guidance</a:t>
          </a:r>
        </a:p>
      </dsp:txBody>
      <dsp:txXfrm rot="-5400000">
        <a:off x="2839212" y="358602"/>
        <a:ext cx="4946775" cy="1861689"/>
      </dsp:txXfrm>
    </dsp:sp>
    <dsp:sp modelId="{8B65AA82-80D1-4289-A269-3331BA303412}">
      <dsp:nvSpPr>
        <dsp:cNvPr id="0" name=""/>
        <dsp:cNvSpPr/>
      </dsp:nvSpPr>
      <dsp:spPr>
        <a:xfrm>
          <a:off x="0" y="0"/>
          <a:ext cx="2839212" cy="2578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Objective: Continue to facilitate the advancement and use of complex innovative designs</a:t>
          </a:r>
        </a:p>
      </dsp:txBody>
      <dsp:txXfrm>
        <a:off x="125891" y="125891"/>
        <a:ext cx="2587430" cy="232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2099" tIns="46049" rIns="92099" bIns="46049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2099" tIns="46049" rIns="92099" bIns="4604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34ACF68-271C-4564-A744-D5DBE95EBD25}" type="datetimeFigureOut">
              <a:rPr lang="en-US"/>
              <a:pPr>
                <a:defRPr/>
              </a:pPr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9" tIns="46049" rIns="92099" bIns="4604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2099" tIns="46049" rIns="92099" bIns="4604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2099" tIns="46049" rIns="92099" bIns="46049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099" tIns="46049" rIns="92099" bIns="460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C95F579-8D91-4C38-A0F6-655015F0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27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66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24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78126" algn="l" defTabSz="911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752" algn="l" defTabSz="911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380" algn="l" defTabSz="911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004" algn="l" defTabSz="911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F03362-C176-44B0-B933-CD9F88591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68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4766445"/>
            <a:ext cx="2133600" cy="27384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5750"/>
            <a:ext cx="3078487" cy="6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9112-4877-E744-8D79-B314CD8A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7B657-5264-7F41-9E39-18318A2E0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17756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046ED-846A-C542-B6E4-7D0F34E88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37075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33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F137-55EF-C44B-8FFE-14FFDC47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FBA50-9165-584F-B2CB-37E8F4268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24816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29E9B-B012-184C-A90F-89D32A2F4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4456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02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4762002"/>
            <a:ext cx="2133600" cy="273844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4788694"/>
            <a:ext cx="2895600" cy="273844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80" y="4807330"/>
            <a:ext cx="372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48" y="133351"/>
            <a:ext cx="636341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7759"/>
            <a:ext cx="8509103" cy="694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507332"/>
            <a:ext cx="8509103" cy="32145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4781550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4788694"/>
            <a:ext cx="2895600" cy="273844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80" y="4807330"/>
            <a:ext cx="372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48" y="133351"/>
            <a:ext cx="636341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73" y="1834838"/>
            <a:ext cx="4207727" cy="8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_FUL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67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557213" indent="-214313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2022 DIA, Inc. All rights reserved.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83498"/>
            <a:ext cx="8229600" cy="679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884577" y="475854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127D9164-07AF-9947-BAED-B5CA6D2A4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2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C11B-1E46-5B42-9DE8-0DDB461FC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9576" y="841773"/>
            <a:ext cx="4230782" cy="163921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500" b="1" i="0">
                <a:solidFill>
                  <a:srgbClr val="3741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Ferum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pelesequ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D5EB8-AA63-A147-B25F-F93AF1F48C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4619" y="2620846"/>
            <a:ext cx="3948394" cy="1241822"/>
          </a:xfrm>
        </p:spPr>
        <p:txBody>
          <a:bodyPr>
            <a:normAutofit/>
          </a:bodyPr>
          <a:lstStyle>
            <a:lvl1pPr marL="0" indent="0" algn="l">
              <a:buNone/>
              <a:defRPr sz="2550" b="0" i="0">
                <a:solidFill>
                  <a:srgbClr val="3741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" dirty="0" err="1"/>
              <a:t>Gendus</a:t>
            </a:r>
            <a:r>
              <a:rPr lang="fr" dirty="0"/>
              <a:t> </a:t>
            </a:r>
            <a:r>
              <a:rPr lang="fr" dirty="0" err="1"/>
              <a:t>moloreped</a:t>
            </a:r>
            <a:r>
              <a:rPr lang="fr" dirty="0"/>
              <a:t> ex </a:t>
            </a:r>
            <a:r>
              <a:rPr lang="fr" dirty="0" err="1"/>
              <a:t>elit</a:t>
            </a:r>
            <a:r>
              <a:rPr lang="fr" dirty="0"/>
              <a:t> </a:t>
            </a:r>
            <a:r>
              <a:rPr lang="fr" dirty="0" err="1"/>
              <a:t>quunt</a:t>
            </a:r>
            <a:r>
              <a:rPr lang="fr" dirty="0"/>
              <a:t> </a:t>
            </a:r>
            <a:r>
              <a:rPr lang="fr" dirty="0" err="1"/>
              <a:t>quibusamus</a:t>
            </a:r>
            <a:r>
              <a:rPr lang="fr" dirty="0"/>
              <a:t> </a:t>
            </a:r>
            <a:r>
              <a:rPr lang="fr" dirty="0" err="1"/>
              <a:t>exper</a:t>
            </a:r>
            <a:r>
              <a:rPr lang="fr" dirty="0"/>
              <a:t> </a:t>
            </a:r>
            <a:r>
              <a:rPr lang="fr" dirty="0" err="1"/>
              <a:t>uptatur</a:t>
            </a:r>
            <a:r>
              <a:rPr lang="fr" dirty="0"/>
              <a:t> </a:t>
            </a:r>
            <a:r>
              <a:rPr lang="fr" dirty="0" err="1"/>
              <a:t>apit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CDD925-D0E9-E944-B2ED-3A09F625DA87}"/>
              </a:ext>
            </a:extLst>
          </p:cNvPr>
          <p:cNvSpPr txBox="1"/>
          <p:nvPr/>
        </p:nvSpPr>
        <p:spPr>
          <a:xfrm>
            <a:off x="4679573" y="342900"/>
            <a:ext cx="407445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dirty="0">
                <a:solidFill>
                  <a:srgbClr val="3741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Innovative Designs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C055EA-DB3B-7542-ABCA-927976F5915C}"/>
              </a:ext>
            </a:extLst>
          </p:cNvPr>
          <p:cNvCxnSpPr/>
          <p:nvPr/>
        </p:nvCxnSpPr>
        <p:spPr>
          <a:xfrm>
            <a:off x="4760259" y="776568"/>
            <a:ext cx="4432487" cy="0"/>
          </a:xfrm>
          <a:prstGeom prst="line">
            <a:avLst/>
          </a:prstGeom>
          <a:ln>
            <a:solidFill>
              <a:srgbClr val="374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7E4AF8A-A2B7-6341-B1DD-7935C7F4D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123" y="4441257"/>
            <a:ext cx="2197504" cy="45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4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EEB4-5C51-CB45-8331-0E07F119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7275F-5AD8-5245-9287-A06A55593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7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61D1-F34C-0F49-A09F-5C3C092E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2937F-B3C1-C140-9C34-CF4FD7828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5590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36E1E-C4B8-3E49-BC8E-88BA91893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5590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0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5753-C2DD-3F43-BF0D-EEBF33C6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118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12" r:id="rId1"/>
    <p:sldLayoutId id="2147489313" r:id="rId2"/>
    <p:sldLayoutId id="2147489314" r:id="rId3"/>
    <p:sldLayoutId id="2147489322" r:id="rId4"/>
    <p:sldLayoutId id="214748932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004E7-BE1C-7445-A986-EB7676194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579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10F0B499-3F97-1343-8DC0-D73F66298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2E88BC-3974-5D46-A8CF-86E8858DDF0B}"/>
              </a:ext>
            </a:extLst>
          </p:cNvPr>
          <p:cNvSpPr/>
          <p:nvPr/>
        </p:nvSpPr>
        <p:spPr>
          <a:xfrm>
            <a:off x="0" y="4213860"/>
            <a:ext cx="9144000" cy="929640"/>
          </a:xfrm>
          <a:prstGeom prst="rect">
            <a:avLst/>
          </a:prstGeom>
          <a:solidFill>
            <a:srgbClr val="2A3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FDA_FullColor_Monogram.jpg">
            <a:extLst>
              <a:ext uri="{FF2B5EF4-FFF2-40B4-BE49-F238E27FC236}">
                <a16:creationId xmlns:a16="http://schemas.microsoft.com/office/drawing/2014/main" id="{C200058E-08E6-3940-890F-E47C31A3E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47" y="273844"/>
            <a:ext cx="465407" cy="557310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66D932E-17B2-9B41-86D3-F3B2AAD76FE8}"/>
              </a:ext>
            </a:extLst>
          </p:cNvPr>
          <p:cNvSpPr txBox="1">
            <a:spLocks/>
          </p:cNvSpPr>
          <p:nvPr/>
        </p:nvSpPr>
        <p:spPr>
          <a:xfrm>
            <a:off x="549718" y="4213860"/>
            <a:ext cx="8358062" cy="9296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/>
              <a:t>Complex Innovative Designs</a:t>
            </a:r>
          </a:p>
        </p:txBody>
      </p:sp>
    </p:spTree>
    <p:extLst>
      <p:ext uri="{BB962C8B-B14F-4D97-AF65-F5344CB8AC3E}">
        <p14:creationId xmlns:p14="http://schemas.microsoft.com/office/powerpoint/2010/main" val="39304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25" r:id="rId1"/>
    <p:sldLayoutId id="2147489326" r:id="rId2"/>
    <p:sldLayoutId id="2147489327" r:id="rId3"/>
    <p:sldLayoutId id="2147489328" r:id="rId4"/>
    <p:sldLayoutId id="2147489329" r:id="rId5"/>
    <p:sldLayoutId id="214748933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37417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61190/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62919/download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55403/download" TargetMode="External"/><Relationship Id="rId7" Type="http://schemas.openxmlformats.org/officeDocument/2006/relationships/hyperlink" Target="https://www.fda.gov/drugs/news-events-human-drugs/fda-m-cersi-advancing-development-pediatric-therapeutics-complex-innovative-trial-design-public" TargetMode="External"/><Relationship Id="rId2" Type="http://schemas.openxmlformats.org/officeDocument/2006/relationships/hyperlink" Target="https://www.fda.gov/media/155406/downloa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007/s43441-022-00483-0" TargetMode="External"/><Relationship Id="rId5" Type="http://schemas.openxmlformats.org/officeDocument/2006/relationships/hyperlink" Target="https://www.fda.gov/media/155405/download" TargetMode="External"/><Relationship Id="rId4" Type="http://schemas.openxmlformats.org/officeDocument/2006/relationships/hyperlink" Target="https://www.fda.gov/media/155404/downloa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FD2F-0A34-4A29-87D1-7B5432806B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for Bayesian Methods with Informative Priors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E2247-4DC4-4634-B3CB-E91D684152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James Travis</a:t>
            </a:r>
          </a:p>
          <a:p>
            <a:r>
              <a:rPr lang="en-US" dirty="0"/>
              <a:t>Lead Mathematical Statistician </a:t>
            </a:r>
          </a:p>
          <a:p>
            <a:r>
              <a:rPr lang="en-US"/>
              <a:t>FDA/CDER</a:t>
            </a:r>
            <a:r>
              <a:rPr lang="en-US" dirty="0"/>
              <a:t>/OTS/OB/DB II</a:t>
            </a:r>
          </a:p>
        </p:txBody>
      </p:sp>
    </p:spTree>
    <p:extLst>
      <p:ext uri="{BB962C8B-B14F-4D97-AF65-F5344CB8AC3E}">
        <p14:creationId xmlns:p14="http://schemas.microsoft.com/office/powerpoint/2010/main" val="4157581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5E0A-1803-45F2-B8F5-AE5B725E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Bayesian Decision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F4D09-9991-4C3F-9921-F35DEC8AC6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When designing Bayesian trials, we have to consider alternative decision criteria.</a:t>
                </a:r>
              </a:p>
              <a:p>
                <a:r>
                  <a:rPr lang="en-US" dirty="0"/>
                  <a:t>One example is based on the posterior probably that the parameter of interest is greater in group A vs group B: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𝐷𝑎𝑡𝑎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𝐷𝑎𝑡𝑎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b="0" dirty="0"/>
                  <a:t>How we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 is still unsettled and will vary based on circumstances.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F4D09-9991-4C3F-9921-F35DEC8AC6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8" t="-3788" r="-645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284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0C97B-3E4C-4543-BA66-546199CFE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Informative Priors</a:t>
            </a:r>
          </a:p>
        </p:txBody>
      </p:sp>
    </p:spTree>
    <p:extLst>
      <p:ext uri="{BB962C8B-B14F-4D97-AF65-F5344CB8AC3E}">
        <p14:creationId xmlns:p14="http://schemas.microsoft.com/office/powerpoint/2010/main" val="302103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CE8F-3B11-4593-802E-FA1D6FA1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Informative Priors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B629-7BB1-4253-A282-6913CB96A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most common in pediatrics, but was also considered in other situations in the CID program:</a:t>
            </a:r>
          </a:p>
          <a:p>
            <a:pPr lvl="1"/>
            <a:r>
              <a:rPr lang="en-US" dirty="0"/>
              <a:t>Borrowing across treatments/diseases in a master protocol setting;</a:t>
            </a:r>
          </a:p>
          <a:p>
            <a:pPr lvl="1"/>
            <a:r>
              <a:rPr lang="en-US" dirty="0"/>
              <a:t>Borrowing control information from external data;</a:t>
            </a:r>
          </a:p>
          <a:p>
            <a:pPr lvl="1"/>
            <a:r>
              <a:rPr lang="en-US" dirty="0"/>
              <a:t>Borrowing across dose groups.</a:t>
            </a:r>
          </a:p>
        </p:txBody>
      </p:sp>
    </p:spTree>
    <p:extLst>
      <p:ext uri="{BB962C8B-B14F-4D97-AF65-F5344CB8AC3E}">
        <p14:creationId xmlns:p14="http://schemas.microsoft.com/office/powerpoint/2010/main" val="3248739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A089-FFBF-49E3-9285-11D1D0B7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Priors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BADD0-7982-4BE8-92C0-451768D59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borrowing, there were multiple types of methods and priors considered:</a:t>
            </a:r>
          </a:p>
          <a:p>
            <a:pPr lvl="1"/>
            <a:r>
              <a:rPr lang="en-US" dirty="0"/>
              <a:t>Hierarchical priors</a:t>
            </a:r>
          </a:p>
          <a:p>
            <a:pPr lvl="1"/>
            <a:r>
              <a:rPr lang="en-US" dirty="0"/>
              <a:t>Robust meta-analytic priors</a:t>
            </a:r>
          </a:p>
          <a:p>
            <a:pPr lvl="1"/>
            <a:r>
              <a:rPr lang="en-US" dirty="0"/>
              <a:t>Propensity scores matched dynamic borrowing</a:t>
            </a:r>
          </a:p>
        </p:txBody>
      </p:sp>
    </p:spTree>
    <p:extLst>
      <p:ext uri="{BB962C8B-B14F-4D97-AF65-F5344CB8AC3E}">
        <p14:creationId xmlns:p14="http://schemas.microsoft.com/office/powerpoint/2010/main" val="161552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4849-5793-4A2D-BFD6-1C230DD7A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Pediatric Extrapolation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31070F-9E90-40DF-86CB-642FCF770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330" y="1508125"/>
            <a:ext cx="5762039" cy="32131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CF4C14-2172-47B9-9AAA-074B560961C7}"/>
              </a:ext>
            </a:extLst>
          </p:cNvPr>
          <p:cNvSpPr txBox="1"/>
          <p:nvPr/>
        </p:nvSpPr>
        <p:spPr>
          <a:xfrm>
            <a:off x="152400" y="4721225"/>
            <a:ext cx="3260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https://www.fda.gov/media/161190/download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707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2B02-89E5-44BE-94A0-D871605E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with Informative Priors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F9FB6-7B4A-4827-B5BA-954124655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“When external information is explicitly borrowed into a design, such as in a Bayesian framework, a rationale for the borrowing and an explanation of how the prior distributions were constructed from the prior information.”</a:t>
            </a:r>
          </a:p>
          <a:p>
            <a:r>
              <a:rPr lang="en-US" dirty="0"/>
              <a:t>How do we assess if a prior is reasonable?</a:t>
            </a:r>
          </a:p>
        </p:txBody>
      </p:sp>
    </p:spTree>
    <p:extLst>
      <p:ext uri="{BB962C8B-B14F-4D97-AF65-F5344CB8AC3E}">
        <p14:creationId xmlns:p14="http://schemas.microsoft.com/office/powerpoint/2010/main" val="190791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7946-E297-4D8E-A81B-4C79F4AB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the Impact of Borrowing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0E7F4-FB54-4E51-A738-697D3ACDE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it says about the outcome (prior probability of efficacy)</a:t>
            </a:r>
          </a:p>
          <a:p>
            <a:r>
              <a:rPr lang="en-US" sz="2800" dirty="0"/>
              <a:t>Impact on key operating characteristics (chance of erroneous conclusion/Power)</a:t>
            </a:r>
          </a:p>
          <a:p>
            <a:r>
              <a:rPr lang="en-US" sz="2800" dirty="0"/>
              <a:t>How much information it contributes (effective sample size)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D37992-5B27-4587-920C-ECB19E9D1F63}"/>
              </a:ext>
            </a:extLst>
          </p:cNvPr>
          <p:cNvSpPr txBox="1"/>
          <p:nvPr/>
        </p:nvSpPr>
        <p:spPr>
          <a:xfrm>
            <a:off x="311046" y="4505312"/>
            <a:ext cx="837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212121"/>
                </a:solidFill>
                <a:effectLst/>
                <a:latin typeface="BlinkMacSystemFont"/>
              </a:rPr>
              <a:t>Pennello G, Thompson L. Experience with reviewing Bayesian medical device trials. J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linkMacSystemFont"/>
              </a:rPr>
              <a:t>Biopharm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linkMacSystemFont"/>
              </a:rPr>
              <a:t> Stat. 2008;18(1):81-115. </a:t>
            </a:r>
            <a:r>
              <a:rPr lang="en-US" sz="14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BlinkMacSystemFont"/>
              </a:rPr>
              <a:t>: 10.1080/10543400701668274.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6949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635DD-DA7B-4BB4-900E-175528D5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Prior Probability of a 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307BEA-6D36-40A1-B5EA-28397B2E56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Given a particular prior, we can easily assess probability of a claim.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𝑃𝑟𝑖𝑜𝑟</m:t>
                            </m:r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𝑃𝑟𝑖𝑜𝑟</m:t>
                            </m:r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We can use this to calibrate a prior to be consistent with stakeholder’s beliefs.</a:t>
                </a:r>
              </a:p>
              <a:p>
                <a:r>
                  <a:rPr lang="en-US" dirty="0"/>
                  <a:t>Beliefs can be elicited using formal elicitation processes.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307BEA-6D36-40A1-B5EA-28397B2E56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8" t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9411608-8B4C-4550-8B1D-2FB49E0201B5}"/>
              </a:ext>
            </a:extLst>
          </p:cNvPr>
          <p:cNvSpPr txBox="1"/>
          <p:nvPr/>
        </p:nvSpPr>
        <p:spPr>
          <a:xfrm>
            <a:off x="228600" y="4721864"/>
            <a:ext cx="6079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O'Hagan, Anthony, et al. "Uncertain judgements: eliciting experts' probabilities." (2006).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2800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48A90-94ED-4CBA-A957-A66FEA11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Chance of Erroneous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74B1E-EA5F-4B9A-88CC-C2FD86624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easily compare to typical values (1-sided 2.5% and 2-sided 5%).</a:t>
            </a:r>
          </a:p>
          <a:p>
            <a:r>
              <a:rPr lang="en-US" dirty="0"/>
              <a:t>Two challenging question when using it to calibrate the prior:</a:t>
            </a:r>
          </a:p>
          <a:p>
            <a:pPr lvl="1"/>
            <a:r>
              <a:rPr lang="en-US" dirty="0"/>
              <a:t>How much inflation is reasonable in a situation?</a:t>
            </a:r>
          </a:p>
          <a:p>
            <a:pPr lvl="1"/>
            <a:r>
              <a:rPr lang="en-US" dirty="0"/>
              <a:t>Is it meaningful in a particular situation?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29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D09DA-8754-40CA-A601-BC09A6EB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Chance of Err. Conclusions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82101-00F6-41F1-9479-B4719B4CE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Most salient example is in pediatric development.</a:t>
            </a:r>
          </a:p>
          <a:p>
            <a:r>
              <a:rPr lang="en-US" dirty="0"/>
              <a:t>We have a drug that has been demonstrated to have an effect in adults.</a:t>
            </a:r>
          </a:p>
          <a:p>
            <a:r>
              <a:rPr lang="en-US" dirty="0"/>
              <a:t>If we know the disease process/mechanism is similar in children, then we might think it unlikely then that the drug has no effect in children.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1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4ABE9-350E-47A6-8F4A-A8A4026D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F1364-5296-4F9C-8ABD-74C3FB3E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presentation </a:t>
            </a:r>
            <a:r>
              <a:rPr lang="en-US" dirty="0"/>
              <a:t>reflects the views </a:t>
            </a:r>
            <a:r>
              <a:rPr lang="en-US"/>
              <a:t>of the author </a:t>
            </a:r>
            <a:r>
              <a:rPr lang="en-US" dirty="0"/>
              <a:t>and should not be construed to represent FDA’s views or policies</a:t>
            </a:r>
          </a:p>
        </p:txBody>
      </p:sp>
    </p:spTree>
    <p:extLst>
      <p:ext uri="{BB962C8B-B14F-4D97-AF65-F5344CB8AC3E}">
        <p14:creationId xmlns:p14="http://schemas.microsoft.com/office/powerpoint/2010/main" val="2733355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516D-69DF-4D4B-829D-FC17CBD7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 Sample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D5170-725B-407B-BC7B-B7646EEDEE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simplest way to calculate the ESS is to calculate the variance ratio: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𝐸𝑆𝑆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prior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information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ignored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prior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information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utilized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D5170-725B-407B-BC7B-B7646EEDEE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48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036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E73B4A-8FFD-4BD1-B67F-23B97DCD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ESS – Morita-</a:t>
            </a:r>
            <a:r>
              <a:rPr lang="en-US" dirty="0" err="1"/>
              <a:t>Thall</a:t>
            </a:r>
            <a:r>
              <a:rPr lang="en-US" dirty="0"/>
              <a:t>-Mueller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874FAC-B5E8-40AC-BE05-41C2B765C4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Prior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200" dirty="0"/>
                  <a:t> given some historical information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acc>
                          <m:accPr>
                            <m:chr m:val="̃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endParaRPr lang="en-US" sz="22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200" dirty="0"/>
                  <a:t> which is a vague prior.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with a sample of size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/>
                  <a:t> to obtain a posterior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𝐸𝑆𝑆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/>
                  <a:t> is the value that minimizes the following 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2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</m:e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2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E.g., for a normal distribution with known variance,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 and prior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𝐸𝑆𝑆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𝐸𝑆𝑆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Prior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Information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Information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from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patient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874FAC-B5E8-40AC-BE05-41C2B765C4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5" t="-1515" r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A83330A-3EDE-484D-9D92-CFB4148E2CEA}"/>
              </a:ext>
            </a:extLst>
          </p:cNvPr>
          <p:cNvSpPr txBox="1"/>
          <p:nvPr/>
        </p:nvSpPr>
        <p:spPr>
          <a:xfrm>
            <a:off x="323850" y="4647097"/>
            <a:ext cx="821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Morita, S., </a:t>
            </a:r>
            <a:r>
              <a:rPr lang="en-US" sz="1200" dirty="0" err="1"/>
              <a:t>Thall</a:t>
            </a:r>
            <a:r>
              <a:rPr lang="en-US" sz="1200" dirty="0"/>
              <a:t>, P. F., &amp; Müller, P. (2008). Determining the effective sample size of a parametric prior. Biometrics, 64(2), 595-602.</a:t>
            </a:r>
          </a:p>
        </p:txBody>
      </p:sp>
    </p:spTree>
    <p:extLst>
      <p:ext uri="{BB962C8B-B14F-4D97-AF65-F5344CB8AC3E}">
        <p14:creationId xmlns:p14="http://schemas.microsoft.com/office/powerpoint/2010/main" val="764540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204369-3CF5-46B0-87C8-5B275841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7166D-B2E3-46B9-964A-EF57248F2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Dynamic vs Static Priors</a:t>
            </a:r>
          </a:p>
        </p:txBody>
      </p:sp>
    </p:spTree>
    <p:extLst>
      <p:ext uri="{BB962C8B-B14F-4D97-AF65-F5344CB8AC3E}">
        <p14:creationId xmlns:p14="http://schemas.microsoft.com/office/powerpoint/2010/main" val="2749226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7C561D-DB00-43A2-80FA-B67EFAC6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vs Static Priors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667D8-6A18-4104-B416-52052F1F1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400" dirty="0"/>
              <a:t>Dynamic priors adapt the level of borrowing to some measure of similarity between the source and the target data.</a:t>
            </a:r>
          </a:p>
          <a:p>
            <a:pPr lvl="1"/>
            <a:r>
              <a:rPr lang="en-US" sz="3400" dirty="0"/>
              <a:t>Examples: commensurate priors, mixture priors, elastic priors, hierarchical models.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/>
              <a:t>Advantages:</a:t>
            </a:r>
          </a:p>
          <a:p>
            <a:pPr lvl="1"/>
            <a:r>
              <a:rPr lang="en-US" sz="3400" dirty="0"/>
              <a:t>Can provide better operating characteristics relative to a static prior where a constant amount of information is used.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/>
              <a:t>Added challenges:</a:t>
            </a:r>
          </a:p>
          <a:p>
            <a:pPr lvl="1"/>
            <a:r>
              <a:rPr lang="en-US" sz="3400" dirty="0"/>
              <a:t>More decisions to make on tuning parameters</a:t>
            </a:r>
          </a:p>
          <a:p>
            <a:pPr lvl="1"/>
            <a:r>
              <a:rPr lang="en-US" sz="3400" dirty="0"/>
              <a:t>Quantifying the variable degree of borrowing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61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A1D6F1FE-1285-4058-BFDE-74B717DD5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92979"/>
            <a:ext cx="7315200" cy="356616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7C561D-DB00-43A2-80FA-B67EFAC6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1204E8-53FE-47B2-A154-AABCFB6EBC04}"/>
                  </a:ext>
                </a:extLst>
              </p:cNvPr>
              <p:cNvSpPr txBox="1"/>
              <p:nvPr/>
            </p:nvSpPr>
            <p:spPr>
              <a:xfrm>
                <a:off x="6629400" y="3146058"/>
                <a:ext cx="2438400" cy="1815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Single arm trial, </a:t>
                </a:r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sz="1600" dirty="0"/>
              </a:p>
              <a:p>
                <a:pPr/>
                <a:r>
                  <a:rPr lang="en-US" sz="1600" dirty="0"/>
                  <a:t>Simple Informative Prior </a:t>
                </a:r>
                <a:br>
                  <a:rPr lang="en-US" sz="16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0.5, 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=0.5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  <a:p>
                <a:r>
                  <a:rPr lang="en-US" sz="1600" dirty="0"/>
                  <a:t>Mixture Prior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=0.95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=0.5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+0.05∗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(0, 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=10)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1204E8-53FE-47B2-A154-AABCFB6EB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146058"/>
                <a:ext cx="2438400" cy="1815177"/>
              </a:xfrm>
              <a:prstGeom prst="rect">
                <a:avLst/>
              </a:prstGeom>
              <a:blipFill>
                <a:blip r:embed="rId3"/>
                <a:stretch>
                  <a:fillRect l="-1500" t="-1007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104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3C9CF6-8C15-494B-B84A-ECE6F65B8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200626"/>
            <a:ext cx="7315200" cy="356616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6BD6EE-FD62-40FB-8A4D-3EE7E3D7D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Mean Square Error</a:t>
            </a:r>
          </a:p>
        </p:txBody>
      </p:sp>
    </p:spTree>
    <p:extLst>
      <p:ext uri="{BB962C8B-B14F-4D97-AF65-F5344CB8AC3E}">
        <p14:creationId xmlns:p14="http://schemas.microsoft.com/office/powerpoint/2010/main" val="560431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C0D8E4-AACD-40FE-9512-B26C19094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1" y="1200149"/>
            <a:ext cx="7315200" cy="356616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6CE399-F5E9-4309-9FF8-AB1BA972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vs Static Priors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B688C-8FFC-4CD5-AC93-C34D87349CDA}"/>
              </a:ext>
            </a:extLst>
          </p:cNvPr>
          <p:cNvSpPr txBox="1"/>
          <p:nvPr/>
        </p:nvSpPr>
        <p:spPr>
          <a:xfrm>
            <a:off x="2724046" y="3409950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↓ Precision loss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DD2D4-DB1A-4FFC-AC2A-2F6DF1E38F5A}"/>
              </a:ext>
            </a:extLst>
          </p:cNvPr>
          <p:cNvSpPr txBox="1"/>
          <p:nvPr/>
        </p:nvSpPr>
        <p:spPr>
          <a:xfrm>
            <a:off x="2712825" y="3005764"/>
            <a:ext cx="1630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↑ Precision gain</a:t>
            </a:r>
          </a:p>
        </p:txBody>
      </p:sp>
    </p:spTree>
    <p:extLst>
      <p:ext uri="{BB962C8B-B14F-4D97-AF65-F5344CB8AC3E}">
        <p14:creationId xmlns:p14="http://schemas.microsoft.com/office/powerpoint/2010/main" val="2592717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E73B4A-8FFD-4BD1-B67F-23B97DCD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ESS – Expected Local Information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874FAC-B5E8-40AC-BE05-41C2B765C4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One proposed alternative is to instead integrate the information ratio over the prior distribution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We can define the following: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𝐸𝑆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𝐸𝐿𝐼𝑅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874FAC-B5E8-40AC-BE05-41C2B765C4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5" t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A85DE6A-02D9-4854-954C-345B43DFF21F}"/>
              </a:ext>
            </a:extLst>
          </p:cNvPr>
          <p:cNvSpPr txBox="1"/>
          <p:nvPr/>
        </p:nvSpPr>
        <p:spPr>
          <a:xfrm>
            <a:off x="228600" y="425909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Neuenschwander, B., Weber, S., Schmidli, H., &amp; O'Hagan, A. (2020). Predictively consistent prior effective sample sizes. Biometrics, 76(2), 578-587.</a:t>
            </a:r>
          </a:p>
          <a:p>
            <a:r>
              <a:rPr lang="en-US" sz="1200" dirty="0"/>
              <a:t>Weber S, Li Y, Seaman JW, </a:t>
            </a:r>
            <a:r>
              <a:rPr lang="en-US" sz="1200" dirty="0" err="1"/>
              <a:t>Kakizume</a:t>
            </a:r>
            <a:r>
              <a:rPr lang="en-US" sz="1200" dirty="0"/>
              <a:t> T, Schmidli H (2021). “Applying Meta-Analytic-Predictive Priors with the R Bayesian Evidence Synthesis Tools.” Journal of Statistical Software, 100(19), 1–32. </a:t>
            </a:r>
            <a:r>
              <a:rPr lang="en-US" sz="1200" dirty="0" err="1"/>
              <a:t>doi</a:t>
            </a:r>
            <a:r>
              <a:rPr lang="en-US" sz="1200" dirty="0"/>
              <a:t>: 10.18637/jss.v100.i19.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2823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0C97B-3E4C-4543-BA66-546199CFE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Adaptive Trials and Informative Priors</a:t>
            </a:r>
          </a:p>
        </p:txBody>
      </p:sp>
    </p:spTree>
    <p:extLst>
      <p:ext uri="{BB962C8B-B14F-4D97-AF65-F5344CB8AC3E}">
        <p14:creationId xmlns:p14="http://schemas.microsoft.com/office/powerpoint/2010/main" val="861317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DD09-09E2-41AA-BD4C-0E3514E70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Adaptive Trials with Informative Priors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6C878-4358-4801-88B2-9E4E1D49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Informative Bayesian priors combined with adaptive trials can provide some interesting approaches. </a:t>
            </a:r>
          </a:p>
          <a:p>
            <a:r>
              <a:rPr lang="en-US" dirty="0"/>
              <a:t>For example, we can use a skeptical prior to control the chance of erroneous conclusion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3E82F-C84B-450C-A522-DEB0781E3895}"/>
              </a:ext>
            </a:extLst>
          </p:cNvPr>
          <p:cNvSpPr txBox="1"/>
          <p:nvPr/>
        </p:nvSpPr>
        <p:spPr>
          <a:xfrm>
            <a:off x="228600" y="46818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Ye, J., Reaman, G., De Claro, R. A., &amp; Sridhara, R. (2020). A Bayesian approach in design and analysis of pediatric cancer clinical trials. Pharmaceutical Statistics, 19(6), 814-826.</a:t>
            </a:r>
          </a:p>
        </p:txBody>
      </p:sp>
    </p:spTree>
    <p:extLst>
      <p:ext uri="{BB962C8B-B14F-4D97-AF65-F5344CB8AC3E}">
        <p14:creationId xmlns:p14="http://schemas.microsoft.com/office/powerpoint/2010/main" val="94053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40F2-3DBE-46F1-837D-AB2AF99B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PDUFA VII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DB4720FC-3490-451A-A9B0-06E44061DA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257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2665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6787-89AB-4C87-889A-ED8A4402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BB39E-128B-467A-ABE1-CE27C0BD5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Calibration and operating characteristic simulation are much more complicated and time consuming.</a:t>
            </a:r>
          </a:p>
          <a:p>
            <a:r>
              <a:rPr lang="en-US" dirty="0"/>
              <a:t>There are also philosophical challenges – if we are in a situation where we are borrowing information and in an adaptive setting, how do we decide a decision threshold?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86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DD00-6230-4381-A1A9-E52495B56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Regulatory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025C-2E8D-4A84-B98A-18F9DEB3F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Suppose we have two programs seeking the same indication.</a:t>
            </a:r>
          </a:p>
          <a:p>
            <a:r>
              <a:rPr lang="en-US" dirty="0"/>
              <a:t>One uses a non-adaptive design with just a single analysis following the trial.</a:t>
            </a:r>
          </a:p>
          <a:p>
            <a:r>
              <a:rPr lang="en-US" dirty="0"/>
              <a:t>The other uses an adaptive design, with multiple interim efficacy analyses.</a:t>
            </a:r>
          </a:p>
          <a:p>
            <a:r>
              <a:rPr lang="en-US" dirty="0"/>
              <a:t>How do we ensure fairness/consistency between the programs?</a:t>
            </a:r>
          </a:p>
        </p:txBody>
      </p:sp>
    </p:spTree>
    <p:extLst>
      <p:ext uri="{BB962C8B-B14F-4D97-AF65-F5344CB8AC3E}">
        <p14:creationId xmlns:p14="http://schemas.microsoft.com/office/powerpoint/2010/main" val="1085844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0C97B-3E4C-4543-BA66-546199CFE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2856389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F9D1-F039-4445-A6CA-22FA72BB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 of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844AC-E54A-41C1-9616-96D23187B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these types of complex designs we typically need simulations in order to understand the operating characteristics of a particular design.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08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0325-D132-4972-9054-886FF695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Operating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C1BC0-BA1F-436E-BF34-1A5FAA3A9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  <a:p>
            <a:r>
              <a:rPr lang="en-US" dirty="0"/>
              <a:t>Chance of erroneous conclusions</a:t>
            </a:r>
          </a:p>
          <a:p>
            <a:r>
              <a:rPr lang="en-US" dirty="0"/>
              <a:t>Bias</a:t>
            </a:r>
          </a:p>
          <a:p>
            <a:r>
              <a:rPr lang="en-US" dirty="0"/>
              <a:t>Variance of estimator</a:t>
            </a:r>
          </a:p>
          <a:p>
            <a:r>
              <a:rPr lang="en-US" dirty="0"/>
              <a:t>Effective sample size</a:t>
            </a:r>
          </a:p>
        </p:txBody>
      </p:sp>
    </p:spTree>
    <p:extLst>
      <p:ext uri="{BB962C8B-B14F-4D97-AF65-F5344CB8AC3E}">
        <p14:creationId xmlns:p14="http://schemas.microsoft.com/office/powerpoint/2010/main" val="187683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7F099-2396-42DC-8388-F486FB74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Best Practices for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E2D6D-D394-41C6-B1A5-391799920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challenge is communication.</a:t>
            </a:r>
          </a:p>
          <a:p>
            <a:r>
              <a:rPr lang="en-US" dirty="0"/>
              <a:t>As regulators, we need to understand the model, the simulated scenarios, the assumptions.</a:t>
            </a:r>
          </a:p>
          <a:p>
            <a:r>
              <a:rPr lang="en-US" dirty="0"/>
              <a:t>There needs to be a strong focus on readability and transparency.</a:t>
            </a:r>
          </a:p>
        </p:txBody>
      </p:sp>
    </p:spTree>
    <p:extLst>
      <p:ext uri="{BB962C8B-B14F-4D97-AF65-F5344CB8AC3E}">
        <p14:creationId xmlns:p14="http://schemas.microsoft.com/office/powerpoint/2010/main" val="338497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0C97B-3E4C-4543-BA66-546199CFE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Sensitivity Analyses</a:t>
            </a:r>
          </a:p>
        </p:txBody>
      </p:sp>
    </p:spTree>
    <p:extLst>
      <p:ext uri="{BB962C8B-B14F-4D97-AF65-F5344CB8AC3E}">
        <p14:creationId xmlns:p14="http://schemas.microsoft.com/office/powerpoint/2010/main" val="29974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40F8-D1FC-4759-A605-3EA64FD2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Sensitivity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1A8-9F1B-482F-A377-0FF6BE871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pay more attention to the design of sensitivity analyses.</a:t>
            </a:r>
          </a:p>
          <a:p>
            <a:r>
              <a:rPr lang="en-US" dirty="0"/>
              <a:t>They are just at least as important as sensitivity analyses for missing data.</a:t>
            </a:r>
          </a:p>
        </p:txBody>
      </p:sp>
    </p:spTree>
    <p:extLst>
      <p:ext uri="{BB962C8B-B14F-4D97-AF65-F5344CB8AC3E}">
        <p14:creationId xmlns:p14="http://schemas.microsoft.com/office/powerpoint/2010/main" val="130952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D071-F41D-4E72-95A6-F7D28F88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Pediatric Asthma (1/2)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D98E14-9EC8-4DC9-8D50-1B5126A13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151" y="1508125"/>
            <a:ext cx="6388398" cy="32131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3AC7B0-7B18-4B30-A647-E5E8F13EE8CA}"/>
              </a:ext>
            </a:extLst>
          </p:cNvPr>
          <p:cNvSpPr txBox="1"/>
          <p:nvPr/>
        </p:nvSpPr>
        <p:spPr>
          <a:xfrm>
            <a:off x="228600" y="4721225"/>
            <a:ext cx="32716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https://www.fda.gov/media/162919/download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63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4CFC-0FA8-4BF0-82AC-69DA15AA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Pediatric Asthma (2/2)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F00167-68B1-4681-90EB-F2C23C13E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609"/>
          <a:stretch/>
        </p:blipFill>
        <p:spPr>
          <a:xfrm>
            <a:off x="1125791" y="1508125"/>
            <a:ext cx="6905117" cy="2968625"/>
          </a:xfrm>
        </p:spPr>
      </p:pic>
    </p:spTree>
    <p:extLst>
      <p:ext uri="{BB962C8B-B14F-4D97-AF65-F5344CB8AC3E}">
        <p14:creationId xmlns:p14="http://schemas.microsoft.com/office/powerpoint/2010/main" val="176191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CBB7-36CF-45E5-AAEA-EBE996268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PDUFA VII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6A06-7893-463A-8EBC-C6CDBD1C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7"/>
            <a:ext cx="7886700" cy="2680377"/>
          </a:xfrm>
        </p:spPr>
        <p:txBody>
          <a:bodyPr/>
          <a:lstStyle/>
          <a:p>
            <a:r>
              <a:rPr lang="en-US" sz="2400" dirty="0"/>
              <a:t>FDA will continue to develop staff capacity and engage external experts</a:t>
            </a:r>
          </a:p>
          <a:p>
            <a:r>
              <a:rPr lang="en-US" sz="2400" dirty="0"/>
              <a:t>Continuation of CID Paired Meeting Program </a:t>
            </a:r>
          </a:p>
          <a:p>
            <a:pPr lvl="1"/>
            <a:r>
              <a:rPr lang="en-US" sz="2100" dirty="0"/>
              <a:t>Announced in Federal Register Notice, which outlines eligibility, proposal submission, selection process, and examples</a:t>
            </a:r>
          </a:p>
          <a:p>
            <a:pPr lvl="1"/>
            <a:r>
              <a:rPr lang="en-US" sz="2100" dirty="0"/>
              <a:t>FDA will select up to 8 proposals per year</a:t>
            </a:r>
          </a:p>
          <a:p>
            <a:pPr lvl="1"/>
            <a:r>
              <a:rPr lang="en-US" sz="2100" dirty="0"/>
              <a:t>Information disclosure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43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FC374-1D85-4020-8641-59743F88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14142-185B-46A4-AE6C-AB3F89F29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CID program has been helpful in driving discussion and acceptance of innovative trials.</a:t>
            </a:r>
          </a:p>
          <a:p>
            <a:r>
              <a:rPr lang="en-US" dirty="0"/>
              <a:t>Discussions on degree of borrowing and calibration are </a:t>
            </a:r>
            <a:r>
              <a:rPr lang="en-US"/>
              <a:t>still challenging.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55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CBB7-36CF-45E5-AAEA-EBE996268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PDUFA VII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6A06-7893-463A-8EBC-C6CDBD1C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9980"/>
            <a:ext cx="7886700" cy="3106270"/>
          </a:xfrm>
        </p:spPr>
        <p:txBody>
          <a:bodyPr/>
          <a:lstStyle/>
          <a:p>
            <a:r>
              <a:rPr lang="en-US" sz="2400" dirty="0"/>
              <a:t>Convene a public workshop</a:t>
            </a:r>
          </a:p>
          <a:p>
            <a:pPr lvl="1"/>
            <a:r>
              <a:rPr lang="en-US" sz="2100" dirty="0"/>
              <a:t>Considerations for external data sources</a:t>
            </a:r>
          </a:p>
          <a:p>
            <a:pPr lvl="1"/>
            <a:r>
              <a:rPr lang="en-US" sz="2100" dirty="0"/>
              <a:t>Bayesian statistical methods</a:t>
            </a:r>
          </a:p>
          <a:p>
            <a:pPr lvl="1"/>
            <a:r>
              <a:rPr lang="en-US" sz="2100" dirty="0"/>
              <a:t>Simulations</a:t>
            </a:r>
          </a:p>
          <a:p>
            <a:pPr lvl="1"/>
            <a:r>
              <a:rPr lang="en-US" sz="2100" dirty="0"/>
              <a:t>Clinical trial implementation</a:t>
            </a:r>
          </a:p>
          <a:p>
            <a:r>
              <a:rPr lang="en-US" sz="2400" dirty="0"/>
              <a:t>Publish draft guidance on the Use of Bayesian Methodology in Clinical Trials of Drugs and Biologics</a:t>
            </a:r>
          </a:p>
        </p:txBody>
      </p:sp>
    </p:spTree>
    <p:extLst>
      <p:ext uri="{BB962C8B-B14F-4D97-AF65-F5344CB8AC3E}">
        <p14:creationId xmlns:p14="http://schemas.microsoft.com/office/powerpoint/2010/main" val="185120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8846BFDB-869E-E44D-AB93-299F1469D4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858" t="1192" r="-858" b="8265"/>
          <a:stretch/>
        </p:blipFill>
        <p:spPr>
          <a:xfrm>
            <a:off x="1780552" y="448408"/>
            <a:ext cx="5492775" cy="353027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CD73AD-6774-4E2F-93E6-ACF764DECE6B}"/>
              </a:ext>
            </a:extLst>
          </p:cNvPr>
          <p:cNvSpPr txBox="1"/>
          <p:nvPr/>
        </p:nvSpPr>
        <p:spPr>
          <a:xfrm>
            <a:off x="1378259" y="3863270"/>
            <a:ext cx="67048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Arial" panose="020B0604020202020204"/>
                <a:ea typeface="+mn-ea"/>
              </a:rPr>
              <a:t>https://www.fda.gov/drugs/development-resources/complex-innovative-trial-design-meeting-program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7180B-6670-4104-94BF-E45884729D0D}"/>
              </a:ext>
            </a:extLst>
          </p:cNvPr>
          <p:cNvSpPr txBox="1"/>
          <p:nvPr/>
        </p:nvSpPr>
        <p:spPr>
          <a:xfrm>
            <a:off x="1503486" y="272495"/>
            <a:ext cx="5697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44546A"/>
                </a:solidFill>
                <a:latin typeface="Arial" panose="020B0604020202020204"/>
                <a:ea typeface="+mn-ea"/>
              </a:rPr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93081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DC6C3-7B3F-485C-8115-53E3E6E9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FDA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BAC7D-5ECA-446A-AAE1-A0B7D6DBB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/>
              <a:t>Summary of the program so far (Published 2021):</a:t>
            </a:r>
          </a:p>
          <a:p>
            <a:pPr lvl="1"/>
            <a:r>
              <a:rPr lang="en-US" sz="2000" dirty="0">
                <a:hlinkClick r:id="rId2"/>
              </a:rPr>
              <a:t>https://www.fda.gov/media/155406/download</a:t>
            </a:r>
            <a:r>
              <a:rPr lang="en-US" sz="2000" dirty="0"/>
              <a:t> </a:t>
            </a:r>
          </a:p>
          <a:p>
            <a:r>
              <a:rPr lang="en-US" sz="2400" dirty="0"/>
              <a:t>Case Studies:</a:t>
            </a:r>
          </a:p>
          <a:p>
            <a:pPr lvl="1"/>
            <a:r>
              <a:rPr lang="en-US" sz="2000" dirty="0"/>
              <a:t>Master protocol: </a:t>
            </a:r>
            <a:r>
              <a:rPr lang="en-US" sz="2000" dirty="0">
                <a:hlinkClick r:id="rId3"/>
              </a:rPr>
              <a:t>https://www.fda.gov/media/155403/download</a:t>
            </a:r>
            <a:endParaRPr lang="en-US" sz="2000" dirty="0"/>
          </a:p>
          <a:p>
            <a:pPr lvl="1"/>
            <a:r>
              <a:rPr lang="en-US" sz="2000" dirty="0"/>
              <a:t>Lupus: </a:t>
            </a:r>
            <a:r>
              <a:rPr lang="en-US" sz="2000" dirty="0">
                <a:hlinkClick r:id="rId4"/>
              </a:rPr>
              <a:t>https://www.fda.gov/media/155404/download</a:t>
            </a:r>
            <a:endParaRPr lang="en-US" sz="2000" dirty="0"/>
          </a:p>
          <a:p>
            <a:pPr lvl="1"/>
            <a:r>
              <a:rPr lang="en-US" sz="2000" dirty="0"/>
              <a:t>DLBCL: </a:t>
            </a:r>
            <a:r>
              <a:rPr lang="en-US" sz="2000" dirty="0">
                <a:hlinkClick r:id="rId5"/>
              </a:rPr>
              <a:t>https://www.fda.gov/media/155405/download</a:t>
            </a:r>
            <a:endParaRPr lang="en-US" sz="2000" dirty="0"/>
          </a:p>
          <a:p>
            <a:r>
              <a:rPr lang="en-US" sz="2400" dirty="0"/>
              <a:t>Bayesian Methods in Human Drug and Biological Products Development in CDER and CBER</a:t>
            </a:r>
          </a:p>
          <a:p>
            <a:pPr lvl="1"/>
            <a:r>
              <a:rPr lang="en-US" sz="2000" b="0" i="0" dirty="0">
                <a:solidFill>
                  <a:srgbClr val="333333"/>
                </a:solidFill>
                <a:effectLst/>
                <a:hlinkClick r:id="rId6"/>
              </a:rPr>
              <a:t>https://doi.org/10.1007/s43441-022-00483-0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</a:t>
            </a:r>
            <a:endParaRPr lang="en-US" sz="2000" dirty="0"/>
          </a:p>
          <a:p>
            <a:r>
              <a:rPr lang="en-US" sz="2400" dirty="0"/>
              <a:t>FDA-M CERSI: Advancing the Development of Pediatric Therapeutics Complex Innovative Trial Design Public Workshop</a:t>
            </a:r>
          </a:p>
          <a:p>
            <a:pPr lvl="1"/>
            <a:r>
              <a:rPr lang="en-US" sz="2000" dirty="0">
                <a:hlinkClick r:id="rId7"/>
              </a:rPr>
              <a:t>https://www.fda.gov/drugs/news-events-human-drugs/fda-m-cersi-advancing-development-pediatric-therapeutics-complex-innovative-trial-design-public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9143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EE3CC-AA71-444F-95B1-D31A53C9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FF693-23F9-4297-B592-CC6226DCC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Bayesian Decision Rules</a:t>
            </a:r>
          </a:p>
          <a:p>
            <a:r>
              <a:rPr lang="en-US" dirty="0"/>
              <a:t>Informative Priors</a:t>
            </a:r>
          </a:p>
          <a:p>
            <a:r>
              <a:rPr lang="en-US" dirty="0"/>
              <a:t>Dynamic vs Static Priors</a:t>
            </a:r>
          </a:p>
          <a:p>
            <a:r>
              <a:rPr lang="en-US" dirty="0"/>
              <a:t>Adaptive Trials with Informative Priors</a:t>
            </a:r>
          </a:p>
          <a:p>
            <a:r>
              <a:rPr lang="en-US" dirty="0"/>
              <a:t>Simulations</a:t>
            </a:r>
          </a:p>
          <a:p>
            <a:r>
              <a:rPr lang="en-US" dirty="0"/>
              <a:t>Sensitivity Analyses</a:t>
            </a:r>
          </a:p>
        </p:txBody>
      </p:sp>
    </p:spTree>
    <p:extLst>
      <p:ext uri="{BB962C8B-B14F-4D97-AF65-F5344CB8AC3E}">
        <p14:creationId xmlns:p14="http://schemas.microsoft.com/office/powerpoint/2010/main" val="197534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0C97B-3E4C-4543-BA66-546199CFE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Bayesian Decision Rules</a:t>
            </a:r>
          </a:p>
        </p:txBody>
      </p:sp>
    </p:spTree>
    <p:extLst>
      <p:ext uri="{BB962C8B-B14F-4D97-AF65-F5344CB8AC3E}">
        <p14:creationId xmlns:p14="http://schemas.microsoft.com/office/powerpoint/2010/main" val="2532399852"/>
      </p:ext>
    </p:extLst>
  </p:cSld>
  <p:clrMapOvr>
    <a:masterClrMapping/>
  </p:clrMapOvr>
</p:sld>
</file>

<file path=ppt/theme/theme1.xml><?xml version="1.0" encoding="utf-8"?>
<a:theme xmlns:a="http://schemas.openxmlformats.org/drawingml/2006/main" name="ppt1DB1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9212FB6-077D-405E-A813-0AF23DA72ECA}" vid="{C2B18946-B1B3-4FBE-A72D-FB0CA076DE4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70D6BBF2E1644A8865B69F43CAEC07" ma:contentTypeVersion="4" ma:contentTypeDescription="Create a new document." ma:contentTypeScope="" ma:versionID="1458ab39664bf05772441b9cbf5e0c28">
  <xsd:schema xmlns:xsd="http://www.w3.org/2001/XMLSchema" xmlns:xs="http://www.w3.org/2001/XMLSchema" xmlns:p="http://schemas.microsoft.com/office/2006/metadata/properties" xmlns:ns2="f3b743dd-490c-4ce8-909f-8ca9390af63e" xmlns:ns3="97020f62-d699-43c4-bf49-e304984b84cf" targetNamespace="http://schemas.microsoft.com/office/2006/metadata/properties" ma:root="true" ma:fieldsID="3354bb1b1d2a6ab578014d991508cec7" ns2:_="" ns3:_="">
    <xsd:import namespace="f3b743dd-490c-4ce8-909f-8ca9390af63e"/>
    <xsd:import namespace="97020f62-d699-43c4-bf49-e304984b84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743dd-490c-4ce8-909f-8ca9390af6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020f62-d699-43c4-bf49-e304984b84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AB0163-B595-4DFE-8242-7828FA8E6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b743dd-490c-4ce8-909f-8ca9390af63e"/>
    <ds:schemaRef ds:uri="97020f62-d699-43c4-bf49-e304984b8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4C2550-D9C9-48C9-9F9A-32002A6945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49B95E-322E-4CFF-9CA4-51288EC1EA85}">
  <ds:schemaRefs>
    <ds:schemaRef ds:uri="http://schemas.microsoft.com/office/2006/metadata/properties"/>
    <ds:schemaRef ds:uri="http://schemas.microsoft.com/office/infopath/2007/PartnerControls"/>
    <ds:schemaRef ds:uri="c5752a34-ebc1-473f-8e25-c10566f1da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8849</TotalTime>
  <Words>1476</Words>
  <Application>Microsoft Office PowerPoint</Application>
  <PresentationFormat>On-screen Show (16:9)</PresentationFormat>
  <Paragraphs>169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BlinkMacSystemFont</vt:lpstr>
      <vt:lpstr>Calibri</vt:lpstr>
      <vt:lpstr>Cambria Math</vt:lpstr>
      <vt:lpstr>Helvetica</vt:lpstr>
      <vt:lpstr>ppt1DB1.tmp</vt:lpstr>
      <vt:lpstr>Theme2</vt:lpstr>
      <vt:lpstr>Considerations for Bayesian Methods with Informative Priors</vt:lpstr>
      <vt:lpstr>Disclaimer</vt:lpstr>
      <vt:lpstr>PDUFA VII</vt:lpstr>
      <vt:lpstr>PDUFA VII</vt:lpstr>
      <vt:lpstr>PDUFA VII</vt:lpstr>
      <vt:lpstr>PowerPoint Presentation</vt:lpstr>
      <vt:lpstr>FDA Publications</vt:lpstr>
      <vt:lpstr>Discussion</vt:lpstr>
      <vt:lpstr>PowerPoint Presentation</vt:lpstr>
      <vt:lpstr>Bayesian Decision Rules</vt:lpstr>
      <vt:lpstr>PowerPoint Presentation</vt:lpstr>
      <vt:lpstr>Informative Priors</vt:lpstr>
      <vt:lpstr>Types of Priors</vt:lpstr>
      <vt:lpstr>Pediatric Extrapolation</vt:lpstr>
      <vt:lpstr>Challenges with Informative Priors</vt:lpstr>
      <vt:lpstr>Measuring the Impact of Borrowing</vt:lpstr>
      <vt:lpstr>Prior Probability of a Claim</vt:lpstr>
      <vt:lpstr>Chance of Erroneous Conclusions</vt:lpstr>
      <vt:lpstr>Chance of Err. Conclusions Cont’d</vt:lpstr>
      <vt:lpstr>Effective Sample Size</vt:lpstr>
      <vt:lpstr>ESS – Morita-Thall-Mueller</vt:lpstr>
      <vt:lpstr>PowerPoint Presentation</vt:lpstr>
      <vt:lpstr>Dynamic vs Static Priors</vt:lpstr>
      <vt:lpstr>Bias</vt:lpstr>
      <vt:lpstr>Mean Square Error</vt:lpstr>
      <vt:lpstr>Dynamic vs Static Priors</vt:lpstr>
      <vt:lpstr>ESS – Expected Local Information Ratio</vt:lpstr>
      <vt:lpstr>PowerPoint Presentation</vt:lpstr>
      <vt:lpstr>Adaptive Trials with Informative Priors</vt:lpstr>
      <vt:lpstr>Challenges</vt:lpstr>
      <vt:lpstr>Regulatory Consistency</vt:lpstr>
      <vt:lpstr>PowerPoint Presentation</vt:lpstr>
      <vt:lpstr>Goal of Simulations</vt:lpstr>
      <vt:lpstr>Important Operating Characteristics</vt:lpstr>
      <vt:lpstr>Best Practices for Simulations</vt:lpstr>
      <vt:lpstr>PowerPoint Presentation</vt:lpstr>
      <vt:lpstr>Sensitivity Analyses</vt:lpstr>
      <vt:lpstr>Example Pediatric Asthma (1/2)</vt:lpstr>
      <vt:lpstr>Example Pediatric Asthma (2/2)</vt:lpstr>
      <vt:lpstr>Summary</vt:lpstr>
      <vt:lpstr>PowerPoint Presentation</vt:lpstr>
    </vt:vector>
  </TitlesOfParts>
  <Company>US FDA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NCTR</dc:creator>
  <cp:lastModifiedBy>Travis, James</cp:lastModifiedBy>
  <cp:revision>418</cp:revision>
  <cp:lastPrinted>2013-06-18T15:33:48Z</cp:lastPrinted>
  <dcterms:created xsi:type="dcterms:W3CDTF">2012-09-06T19:53:40Z</dcterms:created>
  <dcterms:modified xsi:type="dcterms:W3CDTF">2023-02-24T15:19:27Z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0x010100AB70D6BBF2E1644A8865B69F43CAEC07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</Properties>
</file>